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4.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5.xml" ContentType="application/inkml+xml"/>
  <Override PartName="/ppt/ink/ink6.xml" ContentType="application/inkml+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4"/>
  </p:notesMasterIdLst>
  <p:sldIdLst>
    <p:sldId id="540" r:id="rId2"/>
    <p:sldId id="553" r:id="rId3"/>
    <p:sldId id="446" r:id="rId4"/>
    <p:sldId id="449" r:id="rId5"/>
    <p:sldId id="525" r:id="rId6"/>
    <p:sldId id="494" r:id="rId7"/>
    <p:sldId id="495" r:id="rId8"/>
    <p:sldId id="524" r:id="rId9"/>
    <p:sldId id="496" r:id="rId10"/>
    <p:sldId id="558" r:id="rId11"/>
    <p:sldId id="497" r:id="rId12"/>
    <p:sldId id="556" r:id="rId13"/>
    <p:sldId id="499" r:id="rId14"/>
    <p:sldId id="510" r:id="rId15"/>
    <p:sldId id="521" r:id="rId16"/>
    <p:sldId id="557" r:id="rId17"/>
    <p:sldId id="526" r:id="rId18"/>
    <p:sldId id="527" r:id="rId19"/>
    <p:sldId id="528" r:id="rId20"/>
    <p:sldId id="529" r:id="rId21"/>
    <p:sldId id="530" r:id="rId22"/>
    <p:sldId id="542" r:id="rId23"/>
    <p:sldId id="543" r:id="rId24"/>
    <p:sldId id="554" r:id="rId25"/>
    <p:sldId id="544" r:id="rId26"/>
    <p:sldId id="548" r:id="rId27"/>
    <p:sldId id="549" r:id="rId28"/>
    <p:sldId id="550" r:id="rId29"/>
    <p:sldId id="555" r:id="rId30"/>
    <p:sldId id="551" r:id="rId31"/>
    <p:sldId id="552" r:id="rId32"/>
    <p:sldId id="294"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9E4082-06EB-4FC3-BA5A-DE2F22D3987C}" v="509" dt="2023-11-14T23:25:09.0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657" autoAdjust="0"/>
  </p:normalViewPr>
  <p:slideViewPr>
    <p:cSldViewPr>
      <p:cViewPr varScale="1">
        <p:scale>
          <a:sx n="62" d="100"/>
          <a:sy n="62" d="100"/>
        </p:scale>
        <p:origin x="1400" y="4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fentzis Georgios" userId="0fad1e94-8729-4dd9-a94a-3efaf92f008a" providerId="ADAL" clId="{EE9E4082-06EB-4FC3-BA5A-DE2F22D3987C}"/>
    <pc:docChg chg="custSel addSld delSld modSld">
      <pc:chgData name="Kafentzis Georgios" userId="0fad1e94-8729-4dd9-a94a-3efaf92f008a" providerId="ADAL" clId="{EE9E4082-06EB-4FC3-BA5A-DE2F22D3987C}" dt="2023-11-14T23:25:09.074" v="746" actId="207"/>
      <pc:docMkLst>
        <pc:docMk/>
      </pc:docMkLst>
      <pc:sldChg chg="modSp mod">
        <pc:chgData name="Kafentzis Georgios" userId="0fad1e94-8729-4dd9-a94a-3efaf92f008a" providerId="ADAL" clId="{EE9E4082-06EB-4FC3-BA5A-DE2F22D3987C}" dt="2023-11-14T21:12:20.304" v="194" actId="1076"/>
        <pc:sldMkLst>
          <pc:docMk/>
          <pc:sldMk cId="1579641940" sldId="449"/>
        </pc:sldMkLst>
        <pc:spChg chg="mod">
          <ac:chgData name="Kafentzis Georgios" userId="0fad1e94-8729-4dd9-a94a-3efaf92f008a" providerId="ADAL" clId="{EE9E4082-06EB-4FC3-BA5A-DE2F22D3987C}" dt="2023-11-14T21:12:17.080" v="193" actId="207"/>
          <ac:spMkLst>
            <pc:docMk/>
            <pc:sldMk cId="1579641940" sldId="449"/>
            <ac:spMk id="3" creationId="{00000000-0000-0000-0000-000000000000}"/>
          </ac:spMkLst>
        </pc:spChg>
        <pc:picChg chg="mod">
          <ac:chgData name="Kafentzis Georgios" userId="0fad1e94-8729-4dd9-a94a-3efaf92f008a" providerId="ADAL" clId="{EE9E4082-06EB-4FC3-BA5A-DE2F22D3987C}" dt="2023-11-14T21:12:20.304" v="194" actId="1076"/>
          <ac:picMkLst>
            <pc:docMk/>
            <pc:sldMk cId="1579641940" sldId="449"/>
            <ac:picMk id="5" creationId="{00000000-0000-0000-0000-000000000000}"/>
          </ac:picMkLst>
        </pc:picChg>
      </pc:sldChg>
      <pc:sldChg chg="addSp modSp mod modAnim">
        <pc:chgData name="Kafentzis Georgios" userId="0fad1e94-8729-4dd9-a94a-3efaf92f008a" providerId="ADAL" clId="{EE9E4082-06EB-4FC3-BA5A-DE2F22D3987C}" dt="2023-11-14T21:15:52.458" v="254"/>
        <pc:sldMkLst>
          <pc:docMk/>
          <pc:sldMk cId="1987624934" sldId="494"/>
        </pc:sldMkLst>
        <pc:spChg chg="mod">
          <ac:chgData name="Kafentzis Georgios" userId="0fad1e94-8729-4dd9-a94a-3efaf92f008a" providerId="ADAL" clId="{EE9E4082-06EB-4FC3-BA5A-DE2F22D3987C}" dt="2023-11-13T14:38:01.647" v="133" actId="27636"/>
          <ac:spMkLst>
            <pc:docMk/>
            <pc:sldMk cId="1987624934" sldId="494"/>
            <ac:spMk id="3" creationId="{00000000-0000-0000-0000-000000000000}"/>
          </ac:spMkLst>
        </pc:spChg>
        <pc:spChg chg="add mod">
          <ac:chgData name="Kafentzis Georgios" userId="0fad1e94-8729-4dd9-a94a-3efaf92f008a" providerId="ADAL" clId="{EE9E4082-06EB-4FC3-BA5A-DE2F22D3987C}" dt="2023-11-14T21:15:47.642" v="253" actId="1076"/>
          <ac:spMkLst>
            <pc:docMk/>
            <pc:sldMk cId="1987624934" sldId="494"/>
            <ac:spMk id="11" creationId="{3C51EC36-5931-77ED-B2E0-AFACD00A3C33}"/>
          </ac:spMkLst>
        </pc:spChg>
        <pc:cxnChg chg="add mod">
          <ac:chgData name="Kafentzis Georgios" userId="0fad1e94-8729-4dd9-a94a-3efaf92f008a" providerId="ADAL" clId="{EE9E4082-06EB-4FC3-BA5A-DE2F22D3987C}" dt="2023-11-14T21:14:30.195" v="203" actId="14100"/>
          <ac:cxnSpMkLst>
            <pc:docMk/>
            <pc:sldMk cId="1987624934" sldId="494"/>
            <ac:cxnSpMk id="9" creationId="{D9EA3740-451B-FC30-49CB-998BFD732A85}"/>
          </ac:cxnSpMkLst>
        </pc:cxnChg>
      </pc:sldChg>
      <pc:sldChg chg="addSp modSp mod modAnim">
        <pc:chgData name="Kafentzis Georgios" userId="0fad1e94-8729-4dd9-a94a-3efaf92f008a" providerId="ADAL" clId="{EE9E4082-06EB-4FC3-BA5A-DE2F22D3987C}" dt="2023-11-14T21:17:06.176" v="316"/>
        <pc:sldMkLst>
          <pc:docMk/>
          <pc:sldMk cId="1211493811" sldId="495"/>
        </pc:sldMkLst>
        <pc:spChg chg="mod">
          <ac:chgData name="Kafentzis Georgios" userId="0fad1e94-8729-4dd9-a94a-3efaf92f008a" providerId="ADAL" clId="{EE9E4082-06EB-4FC3-BA5A-DE2F22D3987C}" dt="2023-11-13T14:38:21.621" v="135" actId="5793"/>
          <ac:spMkLst>
            <pc:docMk/>
            <pc:sldMk cId="1211493811" sldId="495"/>
            <ac:spMk id="3" creationId="{00000000-0000-0000-0000-000000000000}"/>
          </ac:spMkLst>
        </pc:spChg>
        <pc:spChg chg="add mod">
          <ac:chgData name="Kafentzis Georgios" userId="0fad1e94-8729-4dd9-a94a-3efaf92f008a" providerId="ADAL" clId="{EE9E4082-06EB-4FC3-BA5A-DE2F22D3987C}" dt="2023-11-14T21:16:52.197" v="296" actId="1036"/>
          <ac:spMkLst>
            <pc:docMk/>
            <pc:sldMk cId="1211493811" sldId="495"/>
            <ac:spMk id="6" creationId="{FC0A25B6-669B-0D88-897E-DB86B40FFE42}"/>
          </ac:spMkLst>
        </pc:spChg>
        <pc:spChg chg="add mod">
          <ac:chgData name="Kafentzis Georgios" userId="0fad1e94-8729-4dd9-a94a-3efaf92f008a" providerId="ADAL" clId="{EE9E4082-06EB-4FC3-BA5A-DE2F22D3987C}" dt="2023-11-14T21:17:01.428" v="315" actId="20577"/>
          <ac:spMkLst>
            <pc:docMk/>
            <pc:sldMk cId="1211493811" sldId="495"/>
            <ac:spMk id="7" creationId="{4957F06E-51DD-EE8B-ACC1-78B5004A52B3}"/>
          </ac:spMkLst>
        </pc:spChg>
      </pc:sldChg>
      <pc:sldChg chg="addSp delSp modSp mod modAnim">
        <pc:chgData name="Kafentzis Georgios" userId="0fad1e94-8729-4dd9-a94a-3efaf92f008a" providerId="ADAL" clId="{EE9E4082-06EB-4FC3-BA5A-DE2F22D3987C}" dt="2023-11-14T22:44:05.662" v="427" actId="14100"/>
        <pc:sldMkLst>
          <pc:docMk/>
          <pc:sldMk cId="2329229547" sldId="499"/>
        </pc:sldMkLst>
        <pc:spChg chg="mod">
          <ac:chgData name="Kafentzis Georgios" userId="0fad1e94-8729-4dd9-a94a-3efaf92f008a" providerId="ADAL" clId="{EE9E4082-06EB-4FC3-BA5A-DE2F22D3987C}" dt="2023-11-14T22:44:05.662" v="427" actId="14100"/>
          <ac:spMkLst>
            <pc:docMk/>
            <pc:sldMk cId="2329229547" sldId="499"/>
            <ac:spMk id="6" creationId="{00000000-0000-0000-0000-000000000000}"/>
          </ac:spMkLst>
        </pc:spChg>
        <pc:spChg chg="add mod">
          <ac:chgData name="Kafentzis Georgios" userId="0fad1e94-8729-4dd9-a94a-3efaf92f008a" providerId="ADAL" clId="{EE9E4082-06EB-4FC3-BA5A-DE2F22D3987C}" dt="2023-11-14T22:43:38.840" v="426" actId="255"/>
          <ac:spMkLst>
            <pc:docMk/>
            <pc:sldMk cId="2329229547" sldId="499"/>
            <ac:spMk id="12" creationId="{11BEC0E7-8215-E9E2-66CA-14006225DB0E}"/>
          </ac:spMkLst>
        </pc:spChg>
        <pc:spChg chg="add mod">
          <ac:chgData name="Kafentzis Georgios" userId="0fad1e94-8729-4dd9-a94a-3efaf92f008a" providerId="ADAL" clId="{EE9E4082-06EB-4FC3-BA5A-DE2F22D3987C}" dt="2023-11-14T22:43:38.840" v="426" actId="255"/>
          <ac:spMkLst>
            <pc:docMk/>
            <pc:sldMk cId="2329229547" sldId="499"/>
            <ac:spMk id="13" creationId="{885BF494-969F-8212-A613-EA0E88FE418F}"/>
          </ac:spMkLst>
        </pc:spChg>
        <pc:spChg chg="add mod">
          <ac:chgData name="Kafentzis Georgios" userId="0fad1e94-8729-4dd9-a94a-3efaf92f008a" providerId="ADAL" clId="{EE9E4082-06EB-4FC3-BA5A-DE2F22D3987C}" dt="2023-11-14T22:35:16.945" v="423" actId="164"/>
          <ac:spMkLst>
            <pc:docMk/>
            <pc:sldMk cId="2329229547" sldId="499"/>
            <ac:spMk id="14" creationId="{FC510186-A503-1080-FCAA-F04870DEEE09}"/>
          </ac:spMkLst>
        </pc:spChg>
        <pc:spChg chg="add mod">
          <ac:chgData name="Kafentzis Georgios" userId="0fad1e94-8729-4dd9-a94a-3efaf92f008a" providerId="ADAL" clId="{EE9E4082-06EB-4FC3-BA5A-DE2F22D3987C}" dt="2023-11-14T22:35:16.945" v="423" actId="164"/>
          <ac:spMkLst>
            <pc:docMk/>
            <pc:sldMk cId="2329229547" sldId="499"/>
            <ac:spMk id="15" creationId="{D52549BD-4D71-CAEB-8363-E8145FC04023}"/>
          </ac:spMkLst>
        </pc:spChg>
        <pc:grpChg chg="add mod">
          <ac:chgData name="Kafentzis Georgios" userId="0fad1e94-8729-4dd9-a94a-3efaf92f008a" providerId="ADAL" clId="{EE9E4082-06EB-4FC3-BA5A-DE2F22D3987C}" dt="2023-11-14T22:43:38.840" v="426" actId="255"/>
          <ac:grpSpMkLst>
            <pc:docMk/>
            <pc:sldMk cId="2329229547" sldId="499"/>
            <ac:grpSpMk id="16" creationId="{9CB05870-16E5-9F49-BA29-D3085F9A9F1E}"/>
          </ac:grpSpMkLst>
        </pc:grpChg>
        <pc:grpChg chg="add mod">
          <ac:chgData name="Kafentzis Georgios" userId="0fad1e94-8729-4dd9-a94a-3efaf92f008a" providerId="ADAL" clId="{EE9E4082-06EB-4FC3-BA5A-DE2F22D3987C}" dt="2023-11-14T22:35:16.945" v="423" actId="164"/>
          <ac:grpSpMkLst>
            <pc:docMk/>
            <pc:sldMk cId="2329229547" sldId="499"/>
            <ac:grpSpMk id="17" creationId="{1F138A86-A7AE-9DFC-636C-7115FB63D01F}"/>
          </ac:grpSpMkLst>
        </pc:grpChg>
        <pc:inkChg chg="del">
          <ac:chgData name="Kafentzis Georgios" userId="0fad1e94-8729-4dd9-a94a-3efaf92f008a" providerId="ADAL" clId="{EE9E4082-06EB-4FC3-BA5A-DE2F22D3987C}" dt="2023-11-14T21:18:51.111" v="319" actId="478"/>
          <ac:inkMkLst>
            <pc:docMk/>
            <pc:sldMk cId="2329229547" sldId="499"/>
            <ac:inkMk id="8" creationId="{00000000-0000-0000-0000-000000000000}"/>
          </ac:inkMkLst>
        </pc:inkChg>
        <pc:cxnChg chg="add mod">
          <ac:chgData name="Kafentzis Georgios" userId="0fad1e94-8729-4dd9-a94a-3efaf92f008a" providerId="ADAL" clId="{EE9E4082-06EB-4FC3-BA5A-DE2F22D3987C}" dt="2023-11-14T22:33:15.553" v="365" actId="1035"/>
          <ac:cxnSpMkLst>
            <pc:docMk/>
            <pc:sldMk cId="2329229547" sldId="499"/>
            <ac:cxnSpMk id="10" creationId="{DE252D1A-B824-9D4E-A225-98F9144DA828}"/>
          </ac:cxnSpMkLst>
        </pc:cxnChg>
      </pc:sldChg>
      <pc:sldChg chg="del">
        <pc:chgData name="Kafentzis Georgios" userId="0fad1e94-8729-4dd9-a94a-3efaf92f008a" providerId="ADAL" clId="{EE9E4082-06EB-4FC3-BA5A-DE2F22D3987C}" dt="2023-11-14T22:57:18.391" v="428" actId="47"/>
        <pc:sldMkLst>
          <pc:docMk/>
          <pc:sldMk cId="2386210523" sldId="500"/>
        </pc:sldMkLst>
      </pc:sldChg>
      <pc:sldChg chg="addSp modSp mod modAnim">
        <pc:chgData name="Kafentzis Georgios" userId="0fad1e94-8729-4dd9-a94a-3efaf92f008a" providerId="ADAL" clId="{EE9E4082-06EB-4FC3-BA5A-DE2F22D3987C}" dt="2023-11-14T21:13:06.167" v="201"/>
        <pc:sldMkLst>
          <pc:docMk/>
          <pc:sldMk cId="4159583850" sldId="525"/>
        </pc:sldMkLst>
        <pc:spChg chg="mod">
          <ac:chgData name="Kafentzis Georgios" userId="0fad1e94-8729-4dd9-a94a-3efaf92f008a" providerId="ADAL" clId="{EE9E4082-06EB-4FC3-BA5A-DE2F22D3987C}" dt="2023-11-13T14:27:40.999" v="88" actId="20577"/>
          <ac:spMkLst>
            <pc:docMk/>
            <pc:sldMk cId="4159583850" sldId="525"/>
            <ac:spMk id="3" creationId="{00000000-0000-0000-0000-000000000000}"/>
          </ac:spMkLst>
        </pc:spChg>
        <pc:spChg chg="add mod">
          <ac:chgData name="Kafentzis Georgios" userId="0fad1e94-8729-4dd9-a94a-3efaf92f008a" providerId="ADAL" clId="{EE9E4082-06EB-4FC3-BA5A-DE2F22D3987C}" dt="2023-11-13T14:37:07.820" v="103" actId="207"/>
          <ac:spMkLst>
            <pc:docMk/>
            <pc:sldMk cId="4159583850" sldId="525"/>
            <ac:spMk id="5" creationId="{955308B3-2D57-8BB8-8122-84CDCAE0B805}"/>
          </ac:spMkLst>
        </pc:spChg>
        <pc:spChg chg="add mod">
          <ac:chgData name="Kafentzis Georgios" userId="0fad1e94-8729-4dd9-a94a-3efaf92f008a" providerId="ADAL" clId="{EE9E4082-06EB-4FC3-BA5A-DE2F22D3987C}" dt="2023-11-13T14:37:14.836" v="104" actId="207"/>
          <ac:spMkLst>
            <pc:docMk/>
            <pc:sldMk cId="4159583850" sldId="525"/>
            <ac:spMk id="7" creationId="{E3F2D45E-897E-DDE5-D8A6-DE13D52230C4}"/>
          </ac:spMkLst>
        </pc:spChg>
        <pc:spChg chg="add mod">
          <ac:chgData name="Kafentzis Georgios" userId="0fad1e94-8729-4dd9-a94a-3efaf92f008a" providerId="ADAL" clId="{EE9E4082-06EB-4FC3-BA5A-DE2F22D3987C}" dt="2023-11-13T14:37:14.836" v="104" actId="207"/>
          <ac:spMkLst>
            <pc:docMk/>
            <pc:sldMk cId="4159583850" sldId="525"/>
            <ac:spMk id="9" creationId="{EB0A49BF-1350-3FEA-6B87-C043F6317002}"/>
          </ac:spMkLst>
        </pc:spChg>
        <pc:spChg chg="add mod">
          <ac:chgData name="Kafentzis Georgios" userId="0fad1e94-8729-4dd9-a94a-3efaf92f008a" providerId="ADAL" clId="{EE9E4082-06EB-4FC3-BA5A-DE2F22D3987C}" dt="2023-11-13T14:37:14.836" v="104" actId="207"/>
          <ac:spMkLst>
            <pc:docMk/>
            <pc:sldMk cId="4159583850" sldId="525"/>
            <ac:spMk id="11" creationId="{0A8955D4-A468-5C70-88F9-32727D4F8D34}"/>
          </ac:spMkLst>
        </pc:spChg>
        <pc:spChg chg="add mod">
          <ac:chgData name="Kafentzis Georgios" userId="0fad1e94-8729-4dd9-a94a-3efaf92f008a" providerId="ADAL" clId="{EE9E4082-06EB-4FC3-BA5A-DE2F22D3987C}" dt="2023-11-13T14:37:14.836" v="104" actId="207"/>
          <ac:spMkLst>
            <pc:docMk/>
            <pc:sldMk cId="4159583850" sldId="525"/>
            <ac:spMk id="13" creationId="{41DBFE75-2E2A-AC8C-56A9-6131DEBE9433}"/>
          </ac:spMkLst>
        </pc:spChg>
        <pc:spChg chg="add mod">
          <ac:chgData name="Kafentzis Georgios" userId="0fad1e94-8729-4dd9-a94a-3efaf92f008a" providerId="ADAL" clId="{EE9E4082-06EB-4FC3-BA5A-DE2F22D3987C}" dt="2023-11-13T14:37:14.836" v="104" actId="207"/>
          <ac:spMkLst>
            <pc:docMk/>
            <pc:sldMk cId="4159583850" sldId="525"/>
            <ac:spMk id="15" creationId="{CDAD3975-DB10-A377-B593-B0FBA7E654F3}"/>
          </ac:spMkLst>
        </pc:spChg>
      </pc:sldChg>
      <pc:sldChg chg="delSp mod modAnim">
        <pc:chgData name="Kafentzis Georgios" userId="0fad1e94-8729-4dd9-a94a-3efaf92f008a" providerId="ADAL" clId="{EE9E4082-06EB-4FC3-BA5A-DE2F22D3987C}" dt="2023-11-14T21:44:39.729" v="322"/>
        <pc:sldMkLst>
          <pc:docMk/>
          <pc:sldMk cId="2639359365" sldId="526"/>
        </pc:sldMkLst>
        <pc:inkChg chg="del">
          <ac:chgData name="Kafentzis Georgios" userId="0fad1e94-8729-4dd9-a94a-3efaf92f008a" providerId="ADAL" clId="{EE9E4082-06EB-4FC3-BA5A-DE2F22D3987C}" dt="2023-11-14T21:20:49.930" v="321" actId="478"/>
          <ac:inkMkLst>
            <pc:docMk/>
            <pc:sldMk cId="2639359365" sldId="526"/>
            <ac:inkMk id="6" creationId="{00000000-0000-0000-0000-000000000000}"/>
          </ac:inkMkLst>
        </pc:inkChg>
      </pc:sldChg>
      <pc:sldChg chg="modSp mod modAnim">
        <pc:chgData name="Kafentzis Georgios" userId="0fad1e94-8729-4dd9-a94a-3efaf92f008a" providerId="ADAL" clId="{EE9E4082-06EB-4FC3-BA5A-DE2F22D3987C}" dt="2023-11-14T23:04:42.395" v="454" actId="113"/>
        <pc:sldMkLst>
          <pc:docMk/>
          <pc:sldMk cId="3712307154" sldId="529"/>
        </pc:sldMkLst>
        <pc:spChg chg="mod">
          <ac:chgData name="Kafentzis Georgios" userId="0fad1e94-8729-4dd9-a94a-3efaf92f008a" providerId="ADAL" clId="{EE9E4082-06EB-4FC3-BA5A-DE2F22D3987C}" dt="2023-11-14T23:04:42.395" v="454" actId="113"/>
          <ac:spMkLst>
            <pc:docMk/>
            <pc:sldMk cId="3712307154" sldId="529"/>
            <ac:spMk id="3" creationId="{00000000-0000-0000-0000-000000000000}"/>
          </ac:spMkLst>
        </pc:spChg>
      </pc:sldChg>
      <pc:sldChg chg="modSp">
        <pc:chgData name="Kafentzis Georgios" userId="0fad1e94-8729-4dd9-a94a-3efaf92f008a" providerId="ADAL" clId="{EE9E4082-06EB-4FC3-BA5A-DE2F22D3987C}" dt="2023-11-14T23:07:10.823" v="458" actId="207"/>
        <pc:sldMkLst>
          <pc:docMk/>
          <pc:sldMk cId="8995866" sldId="530"/>
        </pc:sldMkLst>
        <pc:spChg chg="mod">
          <ac:chgData name="Kafentzis Georgios" userId="0fad1e94-8729-4dd9-a94a-3efaf92f008a" providerId="ADAL" clId="{EE9E4082-06EB-4FC3-BA5A-DE2F22D3987C}" dt="2023-11-14T23:07:10.823" v="458" actId="207"/>
          <ac:spMkLst>
            <pc:docMk/>
            <pc:sldMk cId="8995866" sldId="530"/>
            <ac:spMk id="3" creationId="{00000000-0000-0000-0000-000000000000}"/>
          </ac:spMkLst>
        </pc:spChg>
      </pc:sldChg>
      <pc:sldChg chg="modSp mod modAnim">
        <pc:chgData name="Kafentzis Georgios" userId="0fad1e94-8729-4dd9-a94a-3efaf92f008a" providerId="ADAL" clId="{EE9E4082-06EB-4FC3-BA5A-DE2F22D3987C}" dt="2023-11-14T23:19:56.242" v="713"/>
        <pc:sldMkLst>
          <pc:docMk/>
          <pc:sldMk cId="3473677826" sldId="544"/>
        </pc:sldMkLst>
        <pc:spChg chg="mod">
          <ac:chgData name="Kafentzis Georgios" userId="0fad1e94-8729-4dd9-a94a-3efaf92f008a" providerId="ADAL" clId="{EE9E4082-06EB-4FC3-BA5A-DE2F22D3987C}" dt="2023-11-14T23:19:46.273" v="710" actId="20577"/>
          <ac:spMkLst>
            <pc:docMk/>
            <pc:sldMk cId="3473677826" sldId="544"/>
            <ac:spMk id="3" creationId="{00000000-0000-0000-0000-000000000000}"/>
          </ac:spMkLst>
        </pc:spChg>
      </pc:sldChg>
      <pc:sldChg chg="modSp mod modAnim">
        <pc:chgData name="Kafentzis Georgios" userId="0fad1e94-8729-4dd9-a94a-3efaf92f008a" providerId="ADAL" clId="{EE9E4082-06EB-4FC3-BA5A-DE2F22D3987C}" dt="2023-11-14T23:24:46.451" v="744" actId="20577"/>
        <pc:sldMkLst>
          <pc:docMk/>
          <pc:sldMk cId="1843952308" sldId="548"/>
        </pc:sldMkLst>
        <pc:spChg chg="mod">
          <ac:chgData name="Kafentzis Georgios" userId="0fad1e94-8729-4dd9-a94a-3efaf92f008a" providerId="ADAL" clId="{EE9E4082-06EB-4FC3-BA5A-DE2F22D3987C}" dt="2023-11-14T23:24:46.451" v="744" actId="20577"/>
          <ac:spMkLst>
            <pc:docMk/>
            <pc:sldMk cId="1843952308" sldId="548"/>
            <ac:spMk id="3" creationId="{00000000-0000-0000-0000-000000000000}"/>
          </ac:spMkLst>
        </pc:spChg>
      </pc:sldChg>
      <pc:sldChg chg="modSp">
        <pc:chgData name="Kafentzis Georgios" userId="0fad1e94-8729-4dd9-a94a-3efaf92f008a" providerId="ADAL" clId="{EE9E4082-06EB-4FC3-BA5A-DE2F22D3987C}" dt="2023-11-14T23:25:09.074" v="746" actId="207"/>
        <pc:sldMkLst>
          <pc:docMk/>
          <pc:sldMk cId="2743734059" sldId="549"/>
        </pc:sldMkLst>
        <pc:spChg chg="mod">
          <ac:chgData name="Kafentzis Georgios" userId="0fad1e94-8729-4dd9-a94a-3efaf92f008a" providerId="ADAL" clId="{EE9E4082-06EB-4FC3-BA5A-DE2F22D3987C}" dt="2023-11-14T23:25:09.074" v="746" actId="207"/>
          <ac:spMkLst>
            <pc:docMk/>
            <pc:sldMk cId="2743734059" sldId="549"/>
            <ac:spMk id="3" creationId="{00000000-0000-0000-0000-000000000000}"/>
          </ac:spMkLst>
        </pc:spChg>
      </pc:sldChg>
      <pc:sldChg chg="delSp mod">
        <pc:chgData name="Kafentzis Georgios" userId="0fad1e94-8729-4dd9-a94a-3efaf92f008a" providerId="ADAL" clId="{EE9E4082-06EB-4FC3-BA5A-DE2F22D3987C}" dt="2023-11-14T21:18:47.297" v="318" actId="478"/>
        <pc:sldMkLst>
          <pc:docMk/>
          <pc:sldMk cId="224733093" sldId="556"/>
        </pc:sldMkLst>
        <pc:inkChg chg="del">
          <ac:chgData name="Kafentzis Georgios" userId="0fad1e94-8729-4dd9-a94a-3efaf92f008a" providerId="ADAL" clId="{EE9E4082-06EB-4FC3-BA5A-DE2F22D3987C}" dt="2023-11-14T21:18:45.270" v="317" actId="478"/>
          <ac:inkMkLst>
            <pc:docMk/>
            <pc:sldMk cId="224733093" sldId="556"/>
            <ac:inkMk id="6" creationId="{00000000-0000-0000-0000-000000000000}"/>
          </ac:inkMkLst>
        </pc:inkChg>
        <pc:inkChg chg="del">
          <ac:chgData name="Kafentzis Georgios" userId="0fad1e94-8729-4dd9-a94a-3efaf92f008a" providerId="ADAL" clId="{EE9E4082-06EB-4FC3-BA5A-DE2F22D3987C}" dt="2023-11-14T21:18:47.297" v="318" actId="478"/>
          <ac:inkMkLst>
            <pc:docMk/>
            <pc:sldMk cId="224733093" sldId="556"/>
            <ac:inkMk id="7" creationId="{00000000-0000-0000-0000-000000000000}"/>
          </ac:inkMkLst>
        </pc:inkChg>
      </pc:sldChg>
      <pc:sldChg chg="addSp delSp modSp add">
        <pc:chgData name="Kafentzis Georgios" userId="0fad1e94-8729-4dd9-a94a-3efaf92f008a" providerId="ADAL" clId="{EE9E4082-06EB-4FC3-BA5A-DE2F22D3987C}" dt="2023-11-14T23:01:44.842" v="431" actId="1076"/>
        <pc:sldMkLst>
          <pc:docMk/>
          <pc:sldMk cId="3090214487" sldId="557"/>
        </pc:sldMkLst>
        <pc:picChg chg="add mod">
          <ac:chgData name="Kafentzis Georgios" userId="0fad1e94-8729-4dd9-a94a-3efaf92f008a" providerId="ADAL" clId="{EE9E4082-06EB-4FC3-BA5A-DE2F22D3987C}" dt="2023-11-14T23:01:44.842" v="431" actId="1076"/>
          <ac:picMkLst>
            <pc:docMk/>
            <pc:sldMk cId="3090214487" sldId="557"/>
            <ac:picMk id="1026" creationId="{539D2086-C7FF-1E3B-0460-51043CA1F0E7}"/>
          </ac:picMkLst>
        </pc:picChg>
        <pc:picChg chg="del">
          <ac:chgData name="Kafentzis Georgios" userId="0fad1e94-8729-4dd9-a94a-3efaf92f008a" providerId="ADAL" clId="{EE9E4082-06EB-4FC3-BA5A-DE2F22D3987C}" dt="2023-11-11T13:22:29.226" v="1" actId="478"/>
          <ac:picMkLst>
            <pc:docMk/>
            <pc:sldMk cId="3090214487" sldId="557"/>
            <ac:picMk id="2050" creationId="{00000000-0000-0000-0000-000000000000}"/>
          </ac:picMkLst>
        </pc:picChg>
      </pc:sldChg>
      <pc:sldChg chg="addSp delSp modSp add mod">
        <pc:chgData name="Kafentzis Georgios" userId="0fad1e94-8729-4dd9-a94a-3efaf92f008a" providerId="ADAL" clId="{EE9E4082-06EB-4FC3-BA5A-DE2F22D3987C}" dt="2023-11-11T16:57:42.605" v="62" actId="14"/>
        <pc:sldMkLst>
          <pc:docMk/>
          <pc:sldMk cId="3193010224" sldId="558"/>
        </pc:sldMkLst>
        <pc:spChg chg="del">
          <ac:chgData name="Kafentzis Georgios" userId="0fad1e94-8729-4dd9-a94a-3efaf92f008a" providerId="ADAL" clId="{EE9E4082-06EB-4FC3-BA5A-DE2F22D3987C}" dt="2023-11-11T13:28:08.332" v="13" actId="478"/>
          <ac:spMkLst>
            <pc:docMk/>
            <pc:sldMk cId="3193010224" sldId="558"/>
            <ac:spMk id="3" creationId="{00000000-0000-0000-0000-000000000000}"/>
          </ac:spMkLst>
        </pc:spChg>
        <pc:spChg chg="add del mod">
          <ac:chgData name="Kafentzis Georgios" userId="0fad1e94-8729-4dd9-a94a-3efaf92f008a" providerId="ADAL" clId="{EE9E4082-06EB-4FC3-BA5A-DE2F22D3987C}" dt="2023-11-11T13:28:22.412" v="14" actId="478"/>
          <ac:spMkLst>
            <pc:docMk/>
            <pc:sldMk cId="3193010224" sldId="558"/>
            <ac:spMk id="8" creationId="{7E672AAD-F3BC-C379-6B36-62B35CC748A9}"/>
          </ac:spMkLst>
        </pc:spChg>
        <pc:spChg chg="add mod">
          <ac:chgData name="Kafentzis Georgios" userId="0fad1e94-8729-4dd9-a94a-3efaf92f008a" providerId="ADAL" clId="{EE9E4082-06EB-4FC3-BA5A-DE2F22D3987C}" dt="2023-11-11T16:57:42.605" v="62" actId="14"/>
          <ac:spMkLst>
            <pc:docMk/>
            <pc:sldMk cId="3193010224" sldId="558"/>
            <ac:spMk id="10" creationId="{32B14042-CEB6-B5B0-E00B-D1DD704CD5CC}"/>
          </ac:spMkLst>
        </pc:spChg>
        <pc:picChg chg="del">
          <ac:chgData name="Kafentzis Georgios" userId="0fad1e94-8729-4dd9-a94a-3efaf92f008a" providerId="ADAL" clId="{EE9E4082-06EB-4FC3-BA5A-DE2F22D3987C}" dt="2023-11-11T13:28:02.222" v="10" actId="478"/>
          <ac:picMkLst>
            <pc:docMk/>
            <pc:sldMk cId="3193010224" sldId="558"/>
            <ac:picMk id="4" creationId="{00000000-0000-0000-0000-000000000000}"/>
          </ac:picMkLst>
        </pc:picChg>
        <pc:picChg chg="del">
          <ac:chgData name="Kafentzis Georgios" userId="0fad1e94-8729-4dd9-a94a-3efaf92f008a" providerId="ADAL" clId="{EE9E4082-06EB-4FC3-BA5A-DE2F22D3987C}" dt="2023-11-11T13:28:06.321" v="12" actId="478"/>
          <ac:picMkLst>
            <pc:docMk/>
            <pc:sldMk cId="3193010224" sldId="558"/>
            <ac:picMk id="5" creationId="{00000000-0000-0000-0000-000000000000}"/>
          </ac:picMkLst>
        </pc:picChg>
        <pc:picChg chg="del">
          <ac:chgData name="Kafentzis Georgios" userId="0fad1e94-8729-4dd9-a94a-3efaf92f008a" providerId="ADAL" clId="{EE9E4082-06EB-4FC3-BA5A-DE2F22D3987C}" dt="2023-11-11T13:28:04.529" v="11" actId="478"/>
          <ac:picMkLst>
            <pc:docMk/>
            <pc:sldMk cId="3193010224" sldId="558"/>
            <ac:picMk id="6" creationId="{00000000-0000-0000-0000-000000000000}"/>
          </ac:picMkLst>
        </pc:picChg>
        <pc:picChg chg="add del mod">
          <ac:chgData name="Kafentzis Georgios" userId="0fad1e94-8729-4dd9-a94a-3efaf92f008a" providerId="ADAL" clId="{EE9E4082-06EB-4FC3-BA5A-DE2F22D3987C}" dt="2023-11-11T16:56:18.460" v="41" actId="478"/>
          <ac:picMkLst>
            <pc:docMk/>
            <pc:sldMk cId="3193010224" sldId="558"/>
            <ac:picMk id="9" creationId="{70D4D98C-2A42-5BD2-82C5-35F3C1BEBE46}"/>
          </ac:picMkLst>
        </pc:picChg>
        <pc:picChg chg="add mod">
          <ac:chgData name="Kafentzis Georgios" userId="0fad1e94-8729-4dd9-a94a-3efaf92f008a" providerId="ADAL" clId="{EE9E4082-06EB-4FC3-BA5A-DE2F22D3987C}" dt="2023-11-11T16:56:57.469" v="51" actId="167"/>
          <ac:picMkLst>
            <pc:docMk/>
            <pc:sldMk cId="3193010224" sldId="558"/>
            <ac:picMk id="2050" creationId="{AE53A3A0-AAD0-D62C-A83F-BD5A86378D95}"/>
          </ac:picMkLst>
        </pc:picChg>
      </pc:sldChg>
    </pc:docChg>
  </pc:docChgLst>
</pc:chgInfo>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255" units="dev"/>
        </inkml:traceFormat>
        <inkml:channelProperties>
          <inkml:channelProperty channel="X" name="resolution" value="1333.61829" units="1/cm"/>
          <inkml:channelProperty channel="Y" name="resolution" value="1777.91638" units="1/cm"/>
          <inkml:channelProperty channel="F" name="resolution" value="0.00051" units="1/dev"/>
        </inkml:channelProperties>
      </inkml:inkSource>
      <inkml:timestamp xml:id="ts0" timeString="2016-10-19T13:31:37.292"/>
    </inkml:context>
    <inkml:brush xml:id="br0">
      <inkml:brushProperty name="width" value="0.05292" units="cm"/>
      <inkml:brushProperty name="height" value="0.05292" units="cm"/>
      <inkml:brushProperty name="color" value="#FF0000"/>
    </inkml:brush>
  </inkml:definitions>
  <inkml:trace contextRef="#ctx0" brushRef="#br0">10648 18853 9,'0'0'28,"0"0"3,0 0-7,0 0-21,0 0-21,0 0-6,0 0-5,0 0 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1-10T08:34:52.300"/>
    </inkml:context>
    <inkml:brush xml:id="br0">
      <inkml:brushProperty name="width" value="0.05292" units="cm"/>
      <inkml:brushProperty name="height" value="0.05292" units="cm"/>
    </inkml:brush>
  </inkml:definitions>
  <inkml:trace contextRef="#ctx0" brushRef="#br0">7476 15168 1243 0,'-6'-4'146'0,"-3"-3"-356"16</inkml:trace>
  <inkml:trace contextRef="#ctx0" brushRef="#br0" timeOffset="78618.73">11914 15277 10 0,'2'0'4'15,"3"0"0"-15,1-1-4 16,-6-1 0-16,0 1 0 16,0 0 0-16,0 0 0 15,0 0 2-15,0 0 0 16,0-1 0-16,-1 1-2 15,-1 0 2-15,1 0-2 16,0 0 0-16,0 0 0 16,0 0 0-16,0-1 0 15,1 2-2-15,0 0 2 16,0 0 0-16,0 0 0 16,0 0 0-16,0 0 0 15,0 0 0-15,0 0 0 16,0 0 0-16,0 0 0 15,0 0 0-15,0 0 0 16,0 0 2-16,3 0-2 0,-2 0 2 16,0 0 0-16,-1-1 0 15,0 0 0-15,0 0 0 16,0 1-2-16,0 0 0 16,0 0 0-16,0 0 0 15,0 0 0-15,0 0 0 16,0 0 4-16,0 0 20 15,0 0 31-15,0 0 9 0,0 0 4 16,0 0-20 0,0 0-32-16,0 0-10 0,0 0-6 15,0 0-12-15</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15T08:38:25.619"/>
    </inkml:context>
    <inkml:brush xml:id="br0">
      <inkml:brushProperty name="width" value="0.05292" units="cm"/>
      <inkml:brushProperty name="height" value="0.05292" units="cm"/>
      <inkml:brushProperty name="color" value="#FF0000"/>
    </inkml:brush>
  </inkml:definitions>
  <inkml:trace contextRef="#ctx0" brushRef="#br0">1701 8429 591 0,'0'-7'326'0,"-2"-1"-40"0,2 1-37 0,-3 7-81 16,0 7-39-16,-3 11-65 0,-3 7-21 16,-5 15-6-16,-3 1-2 31,0 3-11-31,5 0-8 15,-3-3-6-15,6-3-1 16,-3-10-2-16,4-5-1 0,5-14 1 16,3-3 8-1,5-15 10-15,0-13 2 0,11-14 3 0,0-12-10 32,5-4-8-32,-1-1-2 0,-2 0-4 15,0 3 0-15,-4 11 12 16,0 4 7-16,-7 15 7 15,-2 8 5-15,-3 12-18 16,-1 7-6-16,1 14-7 16,2 8-5-16,2 12 4 15,5 5 1-15,8 4-2 16,0-1-2-16,5 1-2 16,1-2 2-16,-5-4-3 15,0-5 0-15,-7-11 3 16,-4-8-21-16,-6-13-60 15,-3-7-58-15,-9-14-165 16,-5-7-122-16</inkml:trace>
  <inkml:trace contextRef="#ctx0" brushRef="#br0" timeOffset="140.8264">1665 8602 836 0,'-3'-4'438'15,"-4"-2"-115"-15,7 3-66 16,3 1-120-16,8 2-48 15,10 2-67-15,11 1-11 16,13 3-55-16,-1 6-123 0</inkml:trace>
  <inkml:trace contextRef="#ctx0" brushRef="#br0" timeOffset="539.7238">1877 8135 1033 0,'5'0'422'0,"14"9"-251"16,10 9-83-16,22 28-44 16,9 18-5-16,-1 19-14 15,-11 11-6-15,-29 17-9 16,-14 2-4-16,-22 5 41 15,-11-10 22 1,-10-20 47-16,-9-15 13 16,-4-22-31-16,3-7-20 0,12-19-64 15,12-9-109-15</inkml:trace>
  <inkml:trace contextRef="#ctx0" brushRef="#br0" timeOffset="1521.0218">2654 8357 667 0,'-11'-8'401'15,"-8"-7"-69"-15,-5 10-121 16,-4 2-40-16,-2 13-73 0,-4 12-22 15,-3 15-45-15,8 13-16 16,13 7-20-16,14 9-10 16,22 4 1-16,6-5 4 15,15-6 2-15,5-17 3 16,14-24 5-16,8-14 6 16,-1-24 10-16,-1-12 20 15,-21-15 35-15,-12-4 9 16,-26 0 15-16,-11 1-4 0,-25 7-25 15,-7 6-11-15,-1 4-25 16,-1 2-14-16,10 3-92 16,4 5-64-16,6 5-297 15</inkml:trace>
  <inkml:trace contextRef="#ctx0" brushRef="#br0" timeOffset="1673.3185">2514 8491 1078 0,'8'2'431'0,"19"6"-281"0,9-3-50 16,18 2-37-16,5 0-23 15,3-3-127-15,2 4-263 16</inkml:trace>
  <inkml:trace contextRef="#ctx0" brushRef="#br0" timeOffset="2515.7191">3190 8539 614 0,'-7'-1'380'0,"-6"-2"-26"15,-5 4-193-15,2 0-44 16,-3 8-71-16,2 2-23 0,5 1-31 16,0 2-12-1,16 3-9-15,5 1 1 16,13-3 13-16,5-3 6 0,6-9 11 15,-2-3 5 1,-5-4 6-16,-6-2 6 0,-14 1 10 16,-9-1 0-16,-10-1-2 15,-8 4-4-15,-7 6-8 16,-2 4-3-16,5 9-9 16,2 6-4-1,9 3-13-15,6 4-1 0,7-1 0 16,4-2 1-16,9-5 5 15,5-7 3 1,7-8 6-16,4-10 5 16,4-11 5-16,-2-6 2 0,-3-5 1 15,-2-2 0 1,-7 1 0-16,1-4 0 16,-5 3 1-16,-6 2 2 0,-6 6-4 15,-2 8 0 1,-6 5-9-16,1 4-1 0,-5 7 3 15,3 6 1-15,3 7-3 16,4 4-2-16,4 2-7 0,6 0-4 16,7 1 6-1,0-2 0-15,9-9 5 16,-2-3 4-16,0-10 7 16,0-1 8-16,-10-10 7 15,-1-2 2-15,-3-5 0 16,-2-1-3-16,-3 0-4 15,-4 4-2-15,-3 6-8 16,-2 1-6-16,0 9-16 16,-2 4-7-16,5 3-6 15,2 7 2-15,5 2 7 16,6 2 4-16,6-2 6 16,-2-2 3-16,4-7 12 0,2-6 12 15,1-5 21-15,0-4 10 16,1-9 8-16,-6 0-2 15,-9-5-10-15,-2 0-8 16,-8 4-42-16,-1-1-72 16,-3 9-401-16</inkml:trace>
  <inkml:trace contextRef="#ctx0" brushRef="#br0" timeOffset="2890.8061">3841 8754 758 0,'6'2'381'16,"5"0"-136"-16,10 1-73 0,-3-3-25 15,5-3-43-15,1-1-19 16,1-4-33-16,-9-5-11 15,-3-4-8 1,-2-1 1-16,-11-8 0 0,1 1-4 16,-13-2-9-16,-7 0-8 15,-6 12-12-15,-4 5-3 16,-2 10-9-16,-1 5 0 16,8 10 5-16,0 8 6 15,15 11 13-15,3 8 10 16,9 13 10-16,10 5-1 15,11 5-9-15,6 0-6 16,0-12-7-16,3-6-35 0,-10-11-230 16</inkml:trace>
  <inkml:trace contextRef="#ctx0" brushRef="#br0" timeOffset="3498.1883">4188 8596 915 0,'-9'0'408'0,"-3"6"-194"16,0 5-63 0,4 9-78-16,7 4-19 0,6-2-34 15,5 0-9-15,7-7-3 16,5-4 1-16,-2-8 14 16,1-5 9-16,-2-8 11 15,-2-6 4-15,-2-5-2 16,-3 3-5-16,-9 0-9 15,-4 6-7-15,-6 11-18 16,-5 1-6-16,0 11-9 16,3 5-5-16,8 6 2 0,7 1 0 15,13 0 1 1,5-2 5-16,12-8 6 0,1-3 2 16,-2-10 10-1,-3-1 3-15,-11-7 14 16,-6-5 4-16,-8-6 4 15,-6-6-2-15,-2 0-132 16,-6-3-146-16</inkml:trace>
  <inkml:trace contextRef="#ctx0" brushRef="#br0" timeOffset="3636.6492">4328 8376 1263 0,'-4'-7'574'16,"-4"-8"-276"-16,2 2-105 15,5 10-161-15,3 3-36 0,9 13-154 16,7 8-159 0</inkml:trace>
  <inkml:trace contextRef="#ctx0" brushRef="#br0" timeOffset="3909.0408">4666 8575 1038 0,'-1'1'416'0,"1"7"-260"0,1 4-46 16,6 7-53-16,1 2-3 16,2 1-16-16,1-1-4 15,-6-2 3-15,4-6 9 16,3-6 35-16,2-7 8 15,9-9-1 1,0-4-11-16,-2-5-40 0,2 2-11 16,-1-1-13-16,7 12-25 15,-12-2-241-15</inkml:trace>
  <inkml:trace contextRef="#ctx0" brushRef="#br0" timeOffset="4306.9043">5001 8536 653 0,'4'1'342'0,"5"5"-49"16,8 0-197-16,9-3-15 16,10 5-29-16,-2-8-9 15,0-2-11-15,-10-2-1 16,-10-6 8-16,-7 2 4 16,-9 3-3-16,-5 2-7 15,-11 3-17-15,-4 7-8 16,-4 3-6-16,1 4 1 15,10 5-3-15,5 5 0 16,9 2-1 0,5 2-3-16,13-2 2 0,3-4 2 15,10-5 2-15,4-5 13 16,4-11-98-16,4-2-117 16</inkml:trace>
  <inkml:trace contextRef="#ctx0" brushRef="#br0" timeOffset="4696.2986">5633 8595 732 0,'-8'3'424'0,"-14"13"-62"16,-3 6-105-16,-7 4-121 15,2 5-42-15,0-6-49 16,-3-5-13-16,9-8-14 16,1-5-2-16,8-8-3 15,5-5-4-15,2-6-15 16,5-1-8-16,5-3-10 15,3 1-2-15,11 6-4 16,-3 3-5-16,6 12-1 16,-2 5 11-16,-3 11 20 15,3 3 13-15,-2 3 13 16,3 1-5-16,5-10-1 0,1-5 0 16,2-14 4-16,-1-7 2 15,2-13 3-15,-1-6-1 16,1-5-8-16,-2 2-3 15,0 5-8-15,0 6-4 16,-1 8-4-16,0 7 3 16,-3 11 15-16,-4 8 15 15,-10 7 20-15,-8 1 0 16,-8-1-9-16,-1 1-10 16,-3-3-133-16,2-3-197 0</inkml:trace>
  <inkml:trace contextRef="#ctx0" brushRef="#br0" timeOffset="5092.1243">6385 8613 742 0,'10'1'351'0,"12"3"-118"16,9 1-106-16,9 0-51 15,4 1-24-15,3-4-27 16,0-4-2-16,-7-4-3 16,-8-2-34-16,-12-2-176 0,-8 3-187 15</inkml:trace>
  <inkml:trace contextRef="#ctx0" brushRef="#br0" timeOffset="5238.1784">6612 8632 434 0,'-2'4'320'0,"-4"8"53"0,1 3-75 16,1 8-105 0,0 1-37-16,1 4-76 0,1 3-26 15,3-6-32-15,3-2-9 16,8-6-62-1,2-6-68-15</inkml:trace>
  <inkml:trace contextRef="#ctx0" brushRef="#br0" timeOffset="5493.9092">6908 8691 821 0,'-12'-1'413'0,"-6"-4"-156"15,3 6-119-15,-1 2-47 16,9 8-74-16,3 5-18 16,1 4-21-16,10 8-2 15,6 2 7-15,1-1 5 16,10-8 11-16,0-8 5 0,-1-13 33 16,4-3 22-16,-11-14 47 15,-5-6 25-15,-8-6-10 16,-11-1-18-16,-13 2-45 15,0 7-73-15,-6 6-225 16</inkml:trace>
  <inkml:trace contextRef="#ctx0" brushRef="#br0" timeOffset="6088.8224">7746 8659 739 0,'-6'-6'371'15,"-12"1"-112"-15,-3 0-46 16,-6 5-73-16,0 5-26 16,1 5-55-16,4 4-24 15,7 10-41-15,2 4-14 16,17 10-8-16,5 3 3 15,8-4 12-15,9-6 5 16,9-16 10-16,3-8 6 16,4-16 14-16,-10-9 9 15,-16-10 17-15,-13 0 4 16,-22-1-7-16,-11 3-8 16,-15 9-25-16,3 3-10 15,7 9-90-15,10 5-117 16</inkml:trace>
  <inkml:trace contextRef="#ctx0" brushRef="#br0" timeOffset="6393.7576">7903 8667 718 0,'0'-5'347'16,"5"-6"-118"-1,-2 1-41-15,-3 5-45 0,0 5-23 16,-4 6-37-16,-7 5-17 16,6 8-25-1,0 0-9-15,4 8-14 0,7-2-4 16,9 5-7-16,2-2 2 16,14-4 4-1,1-3 1-15,2-12 5 0,1-4 4 16,-12-10 11-1,-5-4 6-15,-9-8 5 0,-3-8-15 16,-6-3-108-16,-5-6-84 16,-6 2-306-16</inkml:trace>
  <inkml:trace contextRef="#ctx0" brushRef="#br0" timeOffset="6496.8877">8001 8499 667 0,'-4'-4'433'0,"-3"-4"-41"15,2 4-197-15,0 4-82 16,5 4-109-16,5 6-6 15,8 6-362-15</inkml:trace>
  <inkml:trace contextRef="#ctx0" brushRef="#br0" timeOffset="6840.6356">8375 8683 604 0,'-6'-7'393'16,"-6"-3"-4"-16,-1 3-183 16,-1 5-53-16,-3 4-80 0,-1 2-34 15,2 8-44-15,2 3-14 16,6 10-9-16,4 1-1 15,5 3 3-15,10-3 6 16,8-3 14-16,-1-3 6 16,4-11 15-16,-4-3 6 15,-7-6 35-15,0-1 16 16,-11-3 7-16,-3 2-5 0,-9 1-35 16,-6 0-21-16,4-1-76 15,1-1-90-15</inkml:trace>
  <inkml:trace contextRef="#ctx0" brushRef="#br0" timeOffset="7046.9885">8437 8693 569 0,'9'-4'342'16,"4"-2"-41"-16,13 2-174 0,9 0-47 15,2 2-55-15,4 1-9 16,-5-1-2-16,-4 3 1 16,-4 1 0-16,-8-1 4 15,-4-1-125-15,-7 0-153 16</inkml:trace>
  <inkml:trace contextRef="#ctx0" brushRef="#br0" timeOffset="7175.1075">8658 8713 366 0,'-3'8'289'15,"-4"10"65"-15,2 0-80 16,5 5-104-16,4-1-32 16,3 1-60-16,1-2-25 15,1-4-28-15,1-3-12 16,3-7-174-16</inkml:trace>
  <inkml:trace contextRef="#ctx0" brushRef="#br0" timeOffset="7448.0449">8834 8746 679 0,'-2'7'380'15,"2"4"-75"-15,3 11-115 0,-4 1-34 0,2 0-54 16,-2-1-26-16,1-9-36 16,0-5-11-16,2-12 1 15,5-1-1-15,0-15-5 16,5-2-4-1,1-3-17-15,8-2-3 0,4 10-5 16,-1 4-2-16,1 12-6 16,-9 3 0-1,-8 12 4-15,-5 6 6 0,-3 7 6 16,-1 1 4-16,1 2-42 31,1-6-86-31</inkml:trace>
  <inkml:trace contextRef="#ctx0" brushRef="#br0" timeOffset="7729.7432">9182 8658 1212 0,'0'0'504'0,"3"16"-289"32,0-8-71-32,-1 1-67 0,8 35-1 0,2 23-17 15,4 12-14-15,-9-16-21 16,2-1-9-16,-6-11-5 16,2-8-1-16,1-10 7 15,-4-8-35-15,10-10-137 16,-3-4-133-16</inkml:trace>
  <inkml:trace contextRef="#ctx0" brushRef="#br0" timeOffset="7887.9808">9271 8921 1068 0,'10'-4'420'0,"7"-4"-277"15,7-2-97-15,11 2-27 16,9-4-11-16,2 1-2 16,10-1-93-16,-5-1-114 15</inkml:trace>
  <inkml:trace contextRef="#ctx0" brushRef="#br0" timeOffset="8129.5457">9787 8756 626 0,'-1'5'335'0,"-1"6"-75"16,-4 4-48-16,-14 5-67 15,3 4-22-15,-11-2-43 16,-2-1-18-16,5-6-29 16,-5-10-8-16,2-8-9 15,9-11-5-15,5-10-9 16,6 0-3-16,11-4-8 16,1 5 3-16,7 8 13 15,7 6 9-15,3 10 27 16,5 12 11-16,5 17 0 15,-2 3-3-15,2 7-17 16,-5-4-3-16,-4-7-246 16</inkml:trace>
  <inkml:trace contextRef="#ctx0" brushRef="#br0" timeOffset="9169.4064">10661 8452 746 0,'-16'3'328'0,"-26"4"-168"0,3 1-29 31,6 3-61-31,5 1-29 0,21 2-41 16,7 1-14-16,15 2-6 0,10-3 5 15,17-2 12 1,1-2 3-16,-3-2 2 16,-3 1 1-16,-19-1 0 15,-5 2 3-15,-13 1 26 16,-7-2 11-16,-10 5 22 15,-4-2 4-15,-3-1-22 16,1 3-10-16,7 0-26 16,3-4-7-16,12 0-7 15,3-1-1-15,10-6 3 16,1 1 1-16,-1-1 0 16,-4 2-3-16,-13 10 0 15,-11 4-3-15,-14 15 4 16,-3 4 13-16,-2 3 15 15,4 1 10-15,15-6 1 0,7-4-10 16,18-10-12 0,11-6-7-16,18-10 3 0,8-3 3 15,2-12-42-15,1 0-61 16</inkml:trace>
  <inkml:trace contextRef="#ctx0" brushRef="#br0" timeOffset="9468.1724">10932 8695 864 0,'-4'-6'441'0,"-1"-5"-150"15,-1 13-139-15,-1 7-42 16,1 22-66-16,3 14-22 16,5 28-5-16,5 10-4 15,4 3-2-15,1-6 0 16,-4-18-1-16,2-11 4 16,-1-18-14-1,-4-8-40-15,0-21-137 16,-5-7-196-16</inkml:trace>
  <inkml:trace contextRef="#ctx0" brushRef="#br0" timeOffset="9603.27">10908 8902 578 0,'3'-3'347'16,"11"0"-10"-16,3 1-215 15,15 2-96-15,3-1-15 0,5-3-42 16,1-1-111-16</inkml:trace>
  <inkml:trace contextRef="#ctx0" brushRef="#br0" timeOffset="9901.8574">11347 8808 520 0,'0'2'320'16,"1"6"-41"-16,-1 3-73 0,-6-1-35 15,-1 5-45-15,-5-1-26 16,-7-1-40-16,1 3-16 0,-6-6-17 15,-1-3-6-15,5-6-4 16,2-7-11-16,7-6-17 16,0-3-8-16,4-3-7 15,3 3 4-15,6 3 4 16,9 1-1-16,8 7 2 16,-3 1 5-16,7 9 8 15,-8 5 3-15,0 12 3 16,3 7 1-16,-5 5-1 15,5 3 1-15,-6-8 5 16,3-1-7 0,-1-13-151-16,-1-8-174 15</inkml:trace>
  <inkml:trace contextRef="#ctx0" brushRef="#br0" timeOffset="10041.1934">11285 8584 846 0,'-5'-7'473'16,"-5"-5"-65"-16,5 8-284 16,4 0-79-16,4 7-64 15,8 2-47-15,6 5-414 0</inkml:trace>
  <inkml:trace contextRef="#ctx0" brushRef="#br0" timeOffset="10396.3329">11421 8560 715 0,'4'-23'343'16,"3"-20"-131"-16,8 3-109 16,0 1-26-16,-2 12-11 15,-2 10 1-15,-7 11-5 0,-3 6-7 16,1 7-9-16,-5 5-6 15,-1 12 1-15,2 6-1 16,-1 11-19-16,4 3-6 16,3 13-10-16,-1 0-3 15,2 10 0-15,2 2 0 16,-3-1 3-16,0-2 0 16,-8-15 6-16,0-10 4 0,-6-14 34 15,-5-10 10 1,-1-11 13-16,-6-6-1 0,2-16-33 15,4-3-15-15,5-4-72 16,3-2-45-16,9 4-127 16,5 0-136-16</inkml:trace>
  <inkml:trace contextRef="#ctx0" brushRef="#br0" timeOffset="10738.9463">11840 8787 462 0,'3'1'269'16,"-5"2"7"-16,1 6-65 0,-6 5-40 16,-5 4-21-1,0 2-65-15,-7-1-27 16,1-1-32-16,3-3-8 15,0-6 3-15,-1-6 2 16,5-4-2-16,-3-8-2 16,2-4-8-16,5-1-5 15,0-1-7-15,7 2-6 16,6 1-7-16,7 1-2 0,3 5-2 16,0 6 9-16,-3 9 15 15,-3 7 7-15,1 13 11 16,-1 0-6-16,0 4-5 15,-2 1-19-15,3-9-274 16</inkml:trace>
  <inkml:trace contextRef="#ctx0" brushRef="#br0" timeOffset="10914.052">12127 9012 956 0,'4'16'470'0,"-13"6"-175"16,-4 0-84-16,-4 0-122 16,-9-9-38-16,9 4-510 15</inkml:trace>
  <inkml:trace contextRef="#ctx0" brushRef="#br0" timeOffset="11684.6065">12617 8773 717 0,'-7'-2'338'0,"-11"2"-145"15,-10 0-37-15,-10 5-71 16,4 10-27-16,6 4-38 16,7 10-18-16,15 2-18 15,6 4-3-15,17-4 5 0,11-6 5 16,17-5 11-16,3-9 4 15,-1-9 20-15,-10-5 23 16,-20-11 45-16,-10-2 7 16,-20-5-9-16,-9 2-26 15,-17 6-49-15,-2 1-13 16,-2 10-96-16,10 5-120 16</inkml:trace>
  <inkml:trace contextRef="#ctx0" brushRef="#br0" timeOffset="11894.5488">12673 8822 745 0,'5'-6'383'0,"6"-2"-125"15,6 1-76-15,6 17-96 0,1 10-35 16,7 19-32-16,-1 8-5 15,-3 10-8-15,-2 1-65 16,-5-15-175-16,1-2-168 16</inkml:trace>
  <inkml:trace contextRef="#ctx0" brushRef="#br0" timeOffset="12103.7768">12961 8807 813 0,'-16'7'456'0,"-17"3"-84"15,-1 18-183-15,-3 10-50 16,-1 10-69-16,2 4-25 0,6-2-26 16,1-4-8-1,4-11-26-15,7 0-47 16,7-8-174-16,4-8-234 15</inkml:trace>
  <inkml:trace contextRef="#ctx0" brushRef="#br0" timeOffset="12434.3452">13194 8854 656 0,'-5'-3'337'0,"-8"-7"-114"16,-5 9-87-16,-4 1-27 15,-7 6-42-15,6 4-10 16,4 6-14-1,1 1-4-15,15 5-7 0,5-5-5 16,11-2-4-16,10 1 0 16,3-11 2-16,0-2 2 15,-2-4-1-15,-3-8 0 16,-6-1-61-16,-4 0-62 16</inkml:trace>
  <inkml:trace contextRef="#ctx0" brushRef="#br0" timeOffset="12642.0508">13284 8846 869 0,'3'-2'386'0,"2"-2"-181"16,1 4-47-16,-6 0-57 15,0 0-7-15,0 12-29 16,0 38-14-16,-6-24-25 15,5 0-11-15,2-4-10 16,9-2-2-16,9-5-95 0,2-6-95 16</inkml:trace>
  <inkml:trace contextRef="#ctx0" brushRef="#br0" timeOffset="12915.7832">13479 8832 802 0,'2'8'412'0,"2"5"-116"0,-1 10-138 16,1 8-28-16,2 2-48 16,0 0-19-16,3-4-34 15,0-13-7-15,6-7 4 16,-1-7 7-16,3-13 9 15,0-4 9-15,-4-9 1 16,1-2-6-16,-2-1-13 16,-3 1-17-16,-1 1-140 0,0 1-154 15</inkml:trace>
  <inkml:trace contextRef="#ctx0" brushRef="#br0" timeOffset="13198.4642">13804 8875 698 0,'0'-3'350'0,"-3"3"-114"0,-1 3-51 16,3-3-71-16,-1 1-21 16,-6 21-21-16,-9 30-13 15,15-28-21-15,4-7-8 16,11 1-15-16,3-6-1 16,3-6-105-16,-2-3-147 0</inkml:trace>
  <inkml:trace contextRef="#ctx0" brushRef="#br0" timeOffset="13571.2636">14136 8891 634 0,'-3'3'267'16,"-6"5"-136"-16,2 5-38 16,-5 3-36-16,-6 2-7 15,-5 2-25-15,-4-1-7 16,-6-8-3-16,4 1 3 16,3-11 2-16,2-1 2 15,6-8 5-15,5-5-1 16,9-4-8-16,4-2-5 15,9 0-13-15,4-1 3 16,4 6 22-16,2 5 7 16,-1 9 22-16,3 9 2 15,0 8-8-15,-3 0-1 16,2 8-14-16,-1-2-5 0,-6-1-13 16,0-4-61-1</inkml:trace>
  <inkml:trace contextRef="#ctx0" brushRef="#br0" timeOffset="13724.7583">14050 8657 845 0,'-4'-4'364'0,"0"0"-172"16,7 5-267-16</inkml:trace>
  <inkml:trace contextRef="#ctx0" brushRef="#br0" timeOffset="14264.7965">14335 8522 411 0,'12'-7'308'16,"10"-15"46"-16,-1 6-87 15,-3 8-113-15,-3 5-49 16,-4 12-56-16,0 7 0 16,-7 10 8-16,-1 4-3 15,-2 10-15-15,-1-5-12 16,3-1-12-16,4-5-3 16,5-11 2-16,3-4 3 0,4-14 4 15,2-2 3 1,-6-10 6-16,2-1 1 0,-6 3-2 31,-10 0-7-31,-1 7-23 0,-9 3-10 16,-4 11-15-16,5 11-2 15,1 13 6 1,0 11 5-16,6 18 8 0,3 4 3 0,7-1 5 16,5-4 1-1,1-10 4-15,-11-8 3 16,-12-3 18-16,-11-8 7 15,-12-11 7-15,6-4 4 0,-2-16-15 16,2-4-45-16,5-13-185 16</inkml:trace>
  <inkml:trace contextRef="#ctx0" brushRef="#br0" timeOffset="14967.7691">15117 8800 555 0,'-4'3'319'0,"1"7"-32"15,-2 14-164-15,3 10-42 16,0 11-31-16,-2 0-11 16,9-6-13-16,1-5-1 15,10-16 3-15,3-7 6 16,3-16 9-16,0-8 0 16,2-7-3-16,-3-7-2 15,-5-3-12-15,-3 0-5 16,-9 1-9-16,2 7-6 15,-6 13-19-15,0 8-7 0,-6 13-4 16,0 5-1 0,3 8 11-16,3 4 5 15,5-5 4-15,5-1 2 0,6-6 5 16,3-7 4-16,2-9 9 31,-2-2 4-31,0-11 5 16,-2-3 0-16,-3-4 4 15,2-4 1-15,1-2-4 0,0 0-5 16,5 3-16-16,1 6-5 16,-3 13 0-16,4 6 2 15,-10 16 16-15,-2 5 12 16,-9 0 25-16,-4 2 12 16,-9-5 3-16,-7-2-11 15,1-4-22-15,-2-2-49 16,10-1-333-16</inkml:trace>
  <inkml:trace contextRef="#ctx0" brushRef="#br0" timeOffset="15816.0975">16334 8909 653 0,'-4'8'294'0,"-10"15"-124"16,-4 9-54-16,-6 0-32 15,-2 0-12-15,-3-10-14 16,4-8-21-16,4-14-3 16,0-8-1-16,9-11-12 0,2-2-5 31,10-1-17-31,2-3-4 0,9 5 18 15,1-1 8-15,8 7 26 0,4 7 6 16,4 8-5-16,0 11-1 16,-6 11-12-1,-4 5-2-15,-8 5-9 16,1-1-3-16,-6-9-69 16,4-1-88-16</inkml:trace>
  <inkml:trace contextRef="#ctx0" brushRef="#br0" timeOffset="16090.7359">16537 8961 932 0,'6'9'365'0,"-4"17"-264"0,-2 2-15 16,-3-3-45-16,-3-1-11 15,2-10-8-15,2-8-2 16,3-9 13-16,-1-2 2 15,0 3-2-15,0 0-1 16,10-21-19-16,16-30-5 16,-16 23 7-16,5 5 15 15,0 3 25-15,2 6 5 16,0 16-7-16,-4 2-16 16,-1 15-20-16,-4 6-4 15,-5 7-3-15,-3 5 17 0,0 1-191 16</inkml:trace>
  <inkml:trace contextRef="#ctx0" brushRef="#br0" timeOffset="16420.0415">16747 8807 1203 0,'13'-15'471'0,"13"-19"-302"15,8 4-32-15,0 10-36 16,1 3-19-16,-3 17-51 16,-1 7-15-16,-11 15-13 0,-2 11-1 15,-10 12 8-15,-4 10 2 16,-3 3-3-16,-3-1 0 16,2-12-3-16,0-8-1 15,1-16 4-15,2-7 1 16,1-7 7-16,0-6 9 15,1-1 7-15,-6-5-1 16,-9-3-12-16,-5 2-15 16,-12 4-19-16,0 5-5 0,3 10 6 15,1 2-53 1,14 1-165-16</inkml:trace>
  <inkml:trace contextRef="#ctx0" brushRef="#br0" timeOffset="16705.1951">17399 9050 483 0,'-3'-10'343'15,"-5"-10"3"-15,-9-1-113 16,-6 2-35-16,-9 4-62 0,-1 5-26 15,1 14-46-15,-2 4-18 16,10 9-29-16,8 5-9 16,11-3-8-16,10 1 0 15,12-2 8-15,7-3 5 16,6-3 4-16,0-2 2 16,-3-8 6-16,-4-2 4 15,-8-7-29-15,-4 1-74 16</inkml:trace>
  <inkml:trace contextRef="#ctx0" brushRef="#br0" timeOffset="16848.9725">17371 8738 1304 0,'-4'-5'541'0,"-4"-3"-345"15,3 4-95-15,2 13-93 16,2 8-97-16</inkml:trace>
  <inkml:trace contextRef="#ctx0" brushRef="#br0" timeOffset="17628.0131">18092 8894 933 0,'-4'6'385'0,"-8"9"-227"0,-7 6-48 16,-3 7-38-1,-5 3-11-15,-7 0-19 0,-1-8-6 16,5-2-15-16,5-11 0 16,10-9 4-16,2-5 0 15,7-15-6-15,4 1-6 16,9-7-16 0,7 2-6-16,4 6-8 15,2 2-7-15,0 15-12 16,0 6 10-16,-2 13 10 15,3 6 12-15,5 3 17 16,-4 1-6-16,3-4 1 0,-2-5 0 16,2-9 4-16,8-4 1 15,6-5 0-15,-2-6 0 16,0-4-2-16,-5-3-1 16,-5 0-2-16,1 2 0 15,-8-1 1-15,-3 4 2 16,-8-3-5-16,-5-4-6 15,-11-4-9-15,-5-3-5 16,-13-3 2-16,-4 6-1 0,4 10-6 16,-2 7-5-16,5 17-9 15,4 6 1-15,-2 8 15 16,1 5 10-16,4 3 23 16,1 4 10-16,5 2 12 15,3 2 2-15,6 5-2 16,2-2-4-16,5-4-11 15,2-5-6-15,1-18-26 16,6-2-55-16</inkml:trace>
  <inkml:trace contextRef="#ctx0" brushRef="#br0" timeOffset="17862.401">18492 8928 1010 0,'-4'-4'495'0,"-1"-3"-194"0,-1 9-140 15,3 9-45-15,-1 16-67 16,1 11-23-16,0 14 6 16,3 4-2-16,1 6-5 15,-1 3-6-15,-1-2-6 16,-3-5-1-16,-1-17-75 15,5-8-69-15</inkml:trace>
  <inkml:trace contextRef="#ctx0" brushRef="#br0" timeOffset="18037.4982">18485 9142 838 0,'0'-3'403'16,"6"-4"-157"-16,3 1-117 15,5 0-107-15,8 4-18 16,13 3-10-16,4 3-27 16,2 1-131-16,1 2-109 15</inkml:trace>
  <inkml:trace contextRef="#ctx0" brushRef="#br0" timeOffset="18225.9571">18814 9130 366 0,'2'-4'273'0,"1"-3"33"15,-3-4-32 1,-6-2-61-16,-3 0-27 0,-8-5-45 15,1 5-18-15,0 0-58 16,0 0-25-16,1 10-40 16,1 2-6-16,0 7-11 15,1 4 0-15,3 3 2 16,5 0 2-16,7 3 5 16,6 1 1-16,7-1 3 15,3-3 4-15,5-5 8 16,1-2-36-16,0-6-160 15</inkml:trace>
  <inkml:trace contextRef="#ctx0" brushRef="#br0" timeOffset="18445.0857">18880 9058 463 0,'4'-3'299'16,"7"-2"-7"-16,0 5-63 0,-2 1-80 15,4 5-19-15,-1 8-30 16,-2 2-13-16,3 4-24 15,-5-2-19-15,-1-4-14 16,2-4-1-16,-1-5 7 16,1-5 4-16,0-7 5 15,2-5-1-15,1-4-14 16,0-2-6-16,0 3 0 16,-3 0-60-16,-7 1-300 15</inkml:trace>
  <inkml:trace contextRef="#ctx0" brushRef="#br0" timeOffset="18682.9822">19235 8996 717 0,'0'-1'387'0,"-1"-3"-69"0,-1 3-181 0,2 1-36 0,-1 0-37 16,0 17-16-16,0 43-10 16,0-30-6-16,-1-3-11 15,0 0-15 1,4-5-174-16</inkml:trace>
  <inkml:trace contextRef="#ctx0" brushRef="#br0" timeOffset="18886.5313">19413 8994 979 0,'0'2'412'0,"3"8"-213"0,-1 3-73 15,4 9-49-15,-3 2-13 16,-3 1-30-16,1 3-10 15,-6-5-2-15,0-3-38 16,4-3-126-16,-3-4-169 16</inkml:trace>
  <inkml:trace contextRef="#ctx0" brushRef="#br0" timeOffset="19099.2582">19495 9065 684 0,'-12'0'363'15,"-9"2"-92"-15,5 5-128 16,-2-1-42-16,12 4-52 16,-4-4-19-16,2 0-25 15,8 3-3-15,5-1-1 16,10 6-1-16,9-1 2 16,-3-1 2-16,8 1-10 15,-1-3-34-15,8-4-109 16,7-2-106-16</inkml:trace>
  <inkml:trace contextRef="#ctx0" brushRef="#br0" timeOffset="19315.1673">19804 9135 550 0,'0'-7'274'15,"-1"-9"-45"-15,-2 0-24 16,-5-3-22-16,-3 0-12 16,-4-2-56-16,1 10-21 0,-4 9-38 15,-2-1-16-15,1 11-23 16,-1-2-9-16,6 0-10 15,5 9-2-15,8 0 2 16,6 6 2-16,11 3 4 16,6-5 3-16,5-1 1 15,2-2 1-15,-2-8-18 16,-4-5-29-16,-6-5-127 16,-5-8-192-16</inkml:trace>
  <inkml:trace contextRef="#ctx0" brushRef="#br0" timeOffset="19474.1971">19765 8728 871 0,'-2'-2'480'0,"-2"-3"-149"15,1 11-154-15,-1 8-60 16,4 11-88-16,0 5-9 16,3 10-66-16,0-2-124 15</inkml:trace>
  <inkml:trace contextRef="#ctx0" brushRef="#br0" timeOffset="20309.4562">20339 8940 624 0,'0'0'374'16,"1"0"-30"-16,11 6-213 0,1 0-38 16,15 3-37-16,8-1-5 15,3-7-7-15,4-3-7 16,-7-4-8-16,-9-2-1 16,-8-1 2-16,-9 1 0 0,-12-2-10 0,-6 5-8 15,-13 5-16-15,-7 8-8 16,0 9-3-16,0 6 8 15,5 5 2-15,8 2 0 16,10 5 0 0,3-5-3-16,9-2 4 0,7-2 4 0,13-9 6 31,9-4-2-31,14-10-71 0,-2-6-62 0,3-13-165 16,0-2-58-16,-6-6 38 15,1-1 60-15,-7 1 183 16,-8 1 111-16,-7 10 146 31,-11 3 37-31,-14 10 49 0,-3 8-26 0,-13 3-87 31,1 9-28-31,-11 5-47 0,-1-2-18 0,-2-4-20 16,1-6-5-16,5-10-12 31,0-3 1-31,11-5-1 16,-1-8-3-16,9-2-12 15,5-5-9-15,11 1-12 0,5 3-4 16,4 7 4-16,2 2 7 16,1 10 13-16,-3 8 5 15,0 4-3-15,0 8-4 16,-1 2-6-16,-2 1 0 16,3 1-99-16,-6-5-111 15</inkml:trace>
  <inkml:trace contextRef="#ctx0" brushRef="#br0" timeOffset="20641.5288">20951 8832 963 0,'15'-18'413'16,"6"-18"-209"-16,15 9-42 15,2 8-6-15,-3 11-33 16,0 9-36-16,-5 15-50 15,0 12-9-15,-6 16-7 16,-4 2 0-16,-10 9-5 16,-5 3 0-16,-5-10-2 15,-2-2-2-15,-2-8 1 16,1-11-3-16,3-8-5 16,3-4 1-16,1-10 13 15,-1-5 9-15,-3-7 7 16,-6-7-1-16,-7-5-32 0,-4 2-11 15,-6 8-22-15,0 7-6 16,3 9 8-16,-1 3-17 16,2 1-72-16,8 4-69 15</inkml:trace>
  <inkml:trace contextRef="#ctx0" brushRef="#br0" timeOffset="20971.7117">21620 9042 690 0,'0'2'329'0,"-5"10"-102"16,-3 0-14-16,-11 0-36 16,-4 6-24-16,-6-5-63 15,-2 0-25-15,5-5-28 16,-2-9-5-16,3-7-8 0,7-3-4 15,1-6-20-15,5 0-14 16,8-5-15 0,1 0-7-16,9 2 1 15,8 5 5-15,2 8 11 0,0 4 11 16,0 10 16-16,-2 7 9 16,7 11 9-16,1 2-3 15,0 3-4 1,1-2-5-16,-3-1-11 0,0-3-67 0</inkml:trace>
  <inkml:trace contextRef="#ctx0" brushRef="#br0" timeOffset="21212.0849">21724 9022 1003 0,'2'2'431'0,"2"3"-233"15,1 2-61-15,5 9-69 16,0 4-3-16,5 1-7 0,1-1-8 16,-3-7-5-1,2-4-1-15,-3-9 2 0,3-1 2 16,-2-12-3-16,4 1-4 16,-2-3-28-16,-4-4-61 15,3 4-290 1</inkml:trace>
  <inkml:trace contextRef="#ctx0" brushRef="#br0" timeOffset="21981.3731">21995 8954 707 0,'10'0'323'16,"9"0"-138"-16,11 1-100 15,3 3-30-15,7-2-22 0,0-2-7 16,-9 0-5-16,-6-3 0 15,-13-1 0-15,-6 1-1 16,-7-3-11-16,-6 4-7 16,-5 8-8-16,-10 2-2 15,-1 10 8-15,-1 3 5 16,6 0 1-16,7 4 2 16,6-1 6-16,6-3 8 15,10-3 17-15,5-3 5 16,9-8 6-16,3-2 3 15,-1-9-7-15,2-5-4 0,-6-6-11 32,0-2-4-32,-4-4-7 0,-5 3-1 15,-6 0-7 1,-4 3-5-16,-7 5-12 0,3 3-8 0,-5 11-7 16,-2 3 0-1,4 6 6-15,-5 2 4 0,3 1 7 16,5 4 2-16,8-3 6 15,2 0 5-15,5-5 7 16,2 0 2 0,-3-2 4-16,-1-6 2 0,2-4 1 0,-3-5 1 15,1-4 0 1,-1-2 0-16,-7-1-5 0,2 1-3 16,-4 4-10-1,0 4-8-15,1 4-16 16,-1-1-6-16,-3 0 6 0,0 0 5 0,0 0 16 15,0 0 7-15,7 12-3 16,28 29 3-16,-21-32 8 31,1-1 7-31,5-8 8 16,0-8-2-16,12-9-7 16,0-3-7-16,4-6-6 15,-3-2 0-15,-12-1-12 16,-9-4-14-16,-13 4-73 15,-8 6-68-15</inkml:trace>
  <inkml:trace contextRef="#ctx0" brushRef="#br0" timeOffset="22740.2862">22876 8977 608 0,'2'0'341'15,"-2"0"-76"-15,13 5-135 16,-1 0-44-16,11 2-31 0,10 1 5 16,1-5-14-1,5 2-8-15,-6-3-13 0,-7-4-2 16,-6-1-3-16,-6-1-1 15,-10 0-12-15,0 1-16 16,-15-2-15-16,-7 3-5 16,-13 2 0-16,-5 5 10 15,-1 11 14 1,2 1 5-16,12 1 6 0,6 5 6 16,14-4 11-16,3 1 5 15,10-1 12-15,6-5 3 0,5-5 0 16,5-7-1-16,2-5-7 15,3-3-4 1,-3-6-5-16,-2-2-3 16,-4-2-6-16,-3-2-4 0,-5 8-10 15,-3 2-7-15,-5 8-19 16,-1 3-4-16,-4 9 1 16,1 6 6-16,-2 1 18 15,0-1 4-15,1-4 7 16,1-5 4-16,5-5 13 15,1-4 4-15,6-7 0 16,1-2-1-16,4-4-13 0,-2-6-3 16,0-1-5-1,-1 0-1-15,-2 3-7 16,4 8-1-16,-9 4-9 16,2 5-1-16,-6 7-1 15,-4 4-1-15,-2 11 8 0,-3 1 0 0,1 5 4 16,2-3 2-1,1-2-71-15,0-1-81 0</inkml:trace>
  <inkml:trace contextRef="#ctx0" brushRef="#br0" timeOffset="22898.1274">23318 8670 1069 0,'-2'-8'526'0,"-3"-7"-198"0,3 15-229 16,0 4-65-16,3 17-64 16,5 7-28-16</inkml:trace>
  <inkml:trace contextRef="#ctx0" brushRef="#br0" timeOffset="23380.4343">23653 9213 758 0,'4'0'394'0,"5"5"-77"16,1 7-77-16,-7 7-82 15,-1 6-2-15,-6 5-49 0,-8 1-21 16,-14-2-57-16,-11-4-140 16</inkml:trace>
  <inkml:trace contextRef="#ctx0" brushRef="#br0" timeOffset="28627.9671">1652 9497 485 0,'5'-2'258'16,"11"2"-35"-16,6 0-65 15,13 1-43-15,0 3-16 0,6-7-38 16,0 0-18-16,1-3-20 16,-4-3-2-1,-9 3 2-15,-10 2 3 0,-19-2 15 16,-3 2-5-16,-21 10-9 15,-6 6-5-15,-8 8-21 16,-3 6 0-16,7-4-1 16,7 2-4-16,14-6-5 15,12 1 0-15,13-4 3 16,3-5 4-16,5-8 6 16,2-2 4-16,-2-4 3 0,1-3 1 15,-7 0-3 1,-5 1-5-16,-8 6-5 15,-1 6-4-15,-4 7-2 0,1 2 2 16,3 5 3-16,3-2 0 16,7 4 0-16,0-2 1 0,4 1 1 15,0-1 0 1,1-1 0-16,-4-3 2 0,-1-1 2 16,-5 0 1-1,-9-3 3 1,-2 1-1-16,-8 2 1 15,0-3-2-15,-1 1-1 0,0-2-26 16,3-7-212-16</inkml:trace>
  <inkml:trace contextRef="#ctx0" brushRef="#br0" timeOffset="29327.052">2276 9686 400 0,'-2'-4'249'16,"-6"-4"12"0,-5 0-53-16,-9 1-48 0,-2 2-20 15,-6 3-55 1,1 3-22-16,1 5-39 15,8 3-20-15,10 5-19 16,5-2-5-16,13 5 0 16,1-4 4-16,12-1 11 15,5 0 4-15,2-7 5 16,-2 0 2-16,-9-4 2 16,-6 0 0-16,-10 0 5 15,-3 2 0-15,-11 1-2 16,-6 1 0-16,-8 1 0 15,0 1 4-15,5 3 5 16,4 1 0-16,13 3-13 16,3 0-6-16,6-1-5 15,7 2-1-15,9-1 6 16,3-3 4-16,6 2 2 0,0-4 0 16,-4 1-32-16,-2-1-61 15</inkml:trace>
  <inkml:trace contextRef="#ctx0" brushRef="#br0" timeOffset="29466.5491">2252 9511 873 0,'-7'-10'441'0,"-7"-10"-120"0,10 8-228 16,2 7-64-16,8 7-68 15,3 9-98-15</inkml:trace>
  <inkml:trace contextRef="#ctx0" brushRef="#br0" timeOffset="29804.1866">2405 9841 529 0,'9'4'305'16,"8"8"-59"-16,1-4-106 0,3-2-29 15,2-3-54-15,-4-3-15 16,-1-4-13 0,1-6-4-16,-1-7-1 0,-6-1-2 15,-2-2 0-15,-5-3-1 16,-13 1-3-16,-1 1-1 16,-12 4-9-16,-4 4 2 15,-4 12 3-15,0 6-2 16,4 10-2-16,3 3-4 15,10 13 0-15,4 4 2 16,10 12 6-16,2 6-1 16,3-3-5-16,1-2 0 0,0-10 0 15,-1-3 0 1,1-8-30-16,1-7-66 16</inkml:trace>
  <inkml:trace contextRef="#ctx0" brushRef="#br0" timeOffset="30462.9674">2879 9766 721 0,'-3'-6'354'0,"-10"-9"-120"0,-2 4-45 16,-7-1-82-16,0 4-32 0,-2 8-53 15,0 2-17 1,2 11-15-16,0 2-4 16,7 2-3-16,6 5 0 15,9 0 1-15,5 0 3 16,14-2 5-16,2-4 3 15,6-6 8-15,2-4 5 16,-1-6 4-16,-2-5 0 16,-6-6-2-16,-6-4-1 0,-5-2-1 15,-7-1 1 1,-3 7-1-16,-6-1-1 0,-3 4-5 16,2 2-4-16,1 5-14 15,3 5-3-15,4 7-2 16,2 4 1-16,6 7 10 15,3 3 2-15,9-2 4 16,3-1 1-16,3-9 18 16,0-3 4-16,-2-10 27 15,-5-6 13-15,-5-14 0 16,1-5 4-16,-3-5-18 16,4-4-12-16,-1 5-9 15,-6 2 4-15,-5 5 4 0,-6 6-1 16,-6 4-9-1,5 7-20-15,-3 7-19 16,0 3-4-16,4 12 2 16,-1 4 11-16,2 11 11 0,1 7 3 15,-2 9-3-15,4 3-1 16,3 2-1-16,0-3 1 16,-1-11 20-16,1-7-73 15,-4-14-179-15,4-4-275 16</inkml:trace>
  <inkml:trace contextRef="#ctx0" brushRef="#br0" timeOffset="30582.6615">3126 9896 625 0,'9'-4'241'0,"13"-4"-166"15,3 2-49-15</inkml:trace>
  <inkml:trace contextRef="#ctx0" brushRef="#br0" timeOffset="30944.4394">3590 9697 671 0,'-17'-6'392'15,"-12"-7"-5"-15,-3 6-283 16,7 4-45-16,0 4-50 15,6 5-12-15,10 4-18 16,4 3-2-16,11 4 3 16,8 2 3-16,3-3 7 15,2-2 5-15,1-5 5 16,-4-5 2-16,-1-1 4 16,-6-2 1-16,-1-1 0 15,-8-1-4-15,-8-2-3 16,-5 2 0-16,-8 1 1 15,-8 0 2-15,-1 8-3 16,4 3-1-16,4 6 8 16,11 6 11-16,15 6 29 15,3-3 13-15,11 1 10 0,6 1 1 16,6-6-16-16,1-5-8 16,2-15-19-1,4-3-6-15</inkml:trace>
  <inkml:trace contextRef="#ctx0" brushRef="#br0" timeOffset="31575.6374">4530 9835 352 0,'0'-7'243'16,"0"-4"4"-16,-6-1-51 0,-1-3-21 15,-9 1-13-15,-2 0-21 16,-5 3-55-16,-4 6-18 15,2 8-53-15,3 7-14 16,3 6-12-16,9 4-6 16,9 5-1-16,4 3 9 0,15 3 11 15,0-6 7 1,5-7 9-16,0-5 0 16,-2-10 2-16,0-3 7 0,-4-8-162 15</inkml:trace>
  <inkml:trace contextRef="#ctx0" brushRef="#br0" timeOffset="31696.2945">4460 9573 992 0,'1'0'365'0,"5"7"-302"16,-3-7-49-16,4 7-164 15</inkml:trace>
  <inkml:trace contextRef="#ctx0" brushRef="#br0" timeOffset="32116.5999">4610 9746 795 0,'6'3'350'0,"11"-2"-172"0,8-1-67 16,12 0-55-16,3-1-17 15,1-3-17-15,-5 1-5 16,-11-3-3-16,-7 3 0 15,-10-1-5-15,-3 2 14 16,-9 3 4-16,-4 2 0 16,-10 4 2-16,-5 3-17 15,-1 1-10-15,-4 3-2 0,5 7-9 16,3 5 0 0,7 5-1-16,7 4 0 0,8-3 5 15,8-2 2-15,8-7 3 16,5-4 4-16,7-12 6 0,1-6 3 15,2-9 4-15,1-6-2 16,-10-8-1 0,-2-2 0-16,-6-3-2 0,-7-2 2 15,-4 5 11-15,-5 3 4 16,-3 11 1-16,0 7-1 16,-2 9-14-16,3 11-3 15,1 9-4-15,-1-1-3 16,10 9-2-16,-1-4 9 0,3-11-177 15</inkml:trace>
  <inkml:trace contextRef="#ctx0" brushRef="#br0" timeOffset="32830.903">6013 9472 822 0,'-4'-8'431'15,"-3"-4"-161"-15,1 19-135 16,2 17-40-16,-2 25-75 0,-1 13-3 16,7 19 1-16,0 8-1 15,4 3-4-15,4-8-1 16,-3-21 0-16,3-18 0 16,4-25 1-16,0-10-41 15,-3-14-145-15,-1-7-233 16</inkml:trace>
  <inkml:trace contextRef="#ctx0" brushRef="#br0" timeOffset="33009.289">5966 9516 628 0,'3'-7'378'0,"5"-10"22"15,7 3-233-15,16 2-95 16,12 2-20-16,20 3-36 15,7 6-13-15,11 9-13 16,-6 5-80-16</inkml:trace>
  <inkml:trace contextRef="#ctx0" brushRef="#br0" timeOffset="33272.1696">6018 9985 876 0,'7'0'361'0,"20"2"-215"15,10-1-41 1,12 2-39-16,10 6-24 0,0-6-29 15,1 12-2-15,-14-4-82 16,-7-7-126-16</inkml:trace>
  <inkml:trace contextRef="#ctx0" brushRef="#br0" timeOffset="33445.4269">5948 9771 745 0,'3'2'331'0,"8"1"-139"0,5 1-56 15,27 0-31-15,4 1-24 16,21 1-43-16,2-2-11 16,-5 0-228-16</inkml:trace>
  <inkml:trace contextRef="#ctx0" brushRef="#br0" timeOffset="34062.4007">6413 10018 518 0,'-3'-4'291'0,"1"-1"-46"16,2 4-104-16,0 1-92 15,-1 0-26-15,0 10-27 16,-2 15 6-16,-4 28 11 16,7-27 2-16,3-4 5 15,-2-5-2-15,5-7 16 16,3-7 9 0,-3-10 7-16,-3-7 1 15,1-4-17-15,-2-6-10 16,-6-3-10-16,2 1-5 0,1 1-5 31,-4 6-3-31,5 8-9 0,0 3-11 0,-2 6-6 16,2 3 0-16,1 3 8 0,-1-4 10 15,0 0 7-15,0 0 2 16,0 0-179-16</inkml:trace>
  <inkml:trace contextRef="#ctx0" brushRef="#br0" timeOffset="34515.1939">6433 9982 627 0,'-3'-2'340'16,"1"1"-88"-16,2 4-150 15,0-3-42-15,0 0-46 0,1 9-5 16,2 12 3-16,9 33 0 16,-7-35 0-16,2-4 0 15,-1-4 10-15,1-6 21 16,2-3 11-16,-2-7 1 15,6-4-7-15,-2-3-21 16,0-5-16-16,4 2-3 16,-4-1-5-16,0 4-2 0,-3 5 0 15,-2 3 0-15,-6-1-4 16,-2 4-4-16,-1 2-3 16,2-1-1-16,0 0 3 15,-1 1 2-15,-2 18 4 16,3 29 0-16,16-24 3 15,1 1 0-15,5-1 3 16,-4-5 23-16,-1-6-139 16,-3-4-173-16</inkml:trace>
  <inkml:trace contextRef="#ctx0" brushRef="#br0" timeOffset="35001.8088">6882 10003 571 0,'-6'-1'334'0,"-12"-2"-33"0,-9 1-49 15,-5-2-99-15,0 4-44 16,6 5-77 0,4 5-21-16,10 8-18 0,6 4-6 15,10 5-1-15,9-3 3 0,8 0 6 31,4-2 6-31,6-4-38 0,-2-3-62 16</inkml:trace>
  <inkml:trace contextRef="#ctx0" brushRef="#br0" timeOffset="35170.5159">6733 10060 439 0,'-3'0'282'0,"-2"1"-23"16,11 4-90-16,6-5-29 0,14 0-57 16,5-1-18-1,4-3-44-15,-1 3-8 0,-2 1-224 16</inkml:trace>
  <inkml:trace contextRef="#ctx0" brushRef="#br0" timeOffset="35649.2217">7178 10016 568 0,'-7'-4'336'0,"-10"-2"-41"16,-6 0-67-16,-3 7-103 16,-2 6-35-16,1 7-54 15,6 5-18-15,10 3-18 16,6 3-6-16,9-2 0 15,8 0 1-15,10 0 4 16,7-5 3-16,7-5-59 16,-2-5-90-16</inkml:trace>
  <inkml:trace contextRef="#ctx0" brushRef="#br0" timeOffset="35938.9096">7245 9995 801 0,'1'-3'368'0,"1"-1"-164"16,-2 2-57-16,-1 2-81 16,0 0-28-16,-1 15-36 15,-4 43 1-15,3-29 2 16,3 1 1-16,3-4-45 16,1-4-75-16</inkml:trace>
  <inkml:trace contextRef="#ctx0" brushRef="#br0" timeOffset="36120.8111">7366 10040 709 0,'0'-2'378'0,"0"1"-113"16,-1 4-83-16,0-3-103 16,0 0-32-16,-1 10-22 31,5 9-4-31,16 34-7 0,-8-30-2 0,0-1-2 15,-4-6-18-15,0-5-201 16</inkml:trace>
  <inkml:trace contextRef="#ctx0" brushRef="#br0" timeOffset="36256.8457">7284 10137 594 0,'7'-1'375'15,"9"-2"3"-15,5-1-188 0,4 3-115 16,1-3-45-16</inkml:trace>
  <inkml:trace contextRef="#ctx0" brushRef="#br0" timeOffset="36804.997">7826 9804 684 0,'-1'-1'377'15,"-6"-1"-56"-15,10 3-203 0,-3-1-30 16,5 0-43-16,25 5-13 16,56 9-13-16,-29-10-4 15,-3-2-10-15,-3 0-56 16,-15 0-223-16</inkml:trace>
  <inkml:trace contextRef="#ctx0" brushRef="#br0" timeOffset="36992.6618">7859 9953 489 0,'-2'3'283'16,"3"8"-3"-16,5-5-42 0,11-3-37 15,8-2-15-15,11-2-62 0,7 1-36 16,4-1-49-16,1-1-14 15</inkml:trace>
  <inkml:trace contextRef="#ctx0" brushRef="#br0" timeOffset="37580.6507">8710 9762 406 0,'6'-8'228'16,"7"-7"-47"-16,1-3-17 16,-1-4-1-16,-6-7-4 15,-1 2-7-15,-5-3-36 16,2 1-10-16,1 7-29 0,-4 3-9 15,0 8-25 1,0 2-17-16,0 6-26 16,2 2-9-16,-2 12-10 15,0 5 1-15,6 16 12 0,2 10 4 16,3 1 3 0,-1 3 0-16,-7-4 2 0,-1-4-28 15,-2-6-283-15</inkml:trace>
  <inkml:trace contextRef="#ctx0" brushRef="#br0" timeOffset="37777.5533">8489 9958 655 0,'3'-1'308'0,"16"-3"-106"16,11 4-67-16,26-4-59 0,15 4-18 15,6 0-32 1,4 0-7-16,3 8-6 0,-4-1 1 16,-1 0-16-1,-4 0-51-15</inkml:trace>
  <inkml:trace contextRef="#ctx0" brushRef="#br0" timeOffset="38187.8499">8730 10142 776 0,'-2'-8'378'0,"2"-5"-153"0,9 3-99 16,7-3-33-16,8 3-29 15,5-2-11 1,2 9-5-16,-1 4-2 0,-1 13-21 16,-7 3-3-16,-15 6 9 15,-10 2 3 1,-15 1 2-16,-7 1 0 0,-12-1-13 16,2-3-5-16,-4-5-5 15,2-5 0 1,12-10 4-16,7-1-2 0,15-7-14 15,8-3-8-15,14 0-12 16,4-4-5-16,9 8 10 16,5 4 6-16,-1 9 11 15,-5 8 6-15,1 6 1 16,-4 1 1-16,-5-2-7 16,3-4-41-16</inkml:trace>
  <inkml:trace contextRef="#ctx0" brushRef="#br0" timeOffset="38701.5902">9357 9614 666 0,'2'-7'360'16,"-3"-2"-109"-16,3 11-50 15,0 15-105-15,-4 14-48 16,6 21-42-16,-4 7 6 16,2 16 0-16,-1-1-1 15,2-6-2-15,-1-14 0 0,3-23-6 16,5-4-27 0,0-18-121-16,8-7-161 0</inkml:trace>
  <inkml:trace contextRef="#ctx0" brushRef="#br0" timeOffset="38908.9007">9606 9957 725 0,'-9'3'321'0,"-15"0"-139"16,-6-2-53-16,-4 6-52 0,0 0-14 16,9 3-37-16,3 4-7 15,12-2-2-15,9 0 5 16,11 2 18-16,11 1 5 15,15 0 1-15,6-1-6 16,9-1-16 0,0-4-7-16,-6-4-63 15,-5-1-83-15</inkml:trace>
  <inkml:trace contextRef="#ctx0" brushRef="#br0" timeOffset="39512.7682">10001 9745 835 0,'-3'-1'402'15,"-6"-1"-168"-15,-5 11-140 16,-1 12-41 0,-7 21-44-16,0 13-2 0,3 7 6 15,5 0 0-15,5-12 2 16,0-11-1-16,9-13 4 16,-1-11 6-16,1-12 19 15,5-7 3-15,0-15-1 16,0-3-6-16,3-14-24 15,2-3-3 1,2-12-4 0,0-8-1-16,5-1-3 0,-1 4-2 15,-2 15-4-15,-1 14-6 16,-8 19-2-16,1 7 2 0,1 14 3 16,0 9 3-1,9 14 2-15,4 9 2 16,6 13 3-16,7 3 1 15,-1-8 2-15,-3-4-1 16,-7-14-23-16,-2-9-67 0,-9-7-273 16</inkml:trace>
  <inkml:trace contextRef="#ctx0" brushRef="#br0" timeOffset="39694.0173">9892 9977 981 0,'-1'-6'445'0,"8"3"-219"15,2-4-71-15,17 1-103 0,9 5-24 16,7 0-23-16,7 4 2 16,2 2-192-16</inkml:trace>
  <inkml:trace contextRef="#ctx0" brushRef="#br0" timeOffset="40098.7671">10218 9579 697 0,'5'-3'306'0,"8"-6"-129"0,4-3-31 16,8 11-44-1,1 2-10-15,-1 8-38 0,-4 6-17 16,-14-1-8-1,-4 3 5-15,-16 3 6 0,-1 0 2 16,-6 0-4-16,0-2-8 16,9-3 0-1,4-5 1-15,12-4 12 16,10-2 4-16,23-4-10 16,13 1-6-16,13-1-17 0,1 3-4 15,-9 6-3-15,-15-2-1 16,-21 1-43-16,-10 0-94 15</inkml:trace>
  <inkml:trace contextRef="#ctx0" brushRef="#br0" timeOffset="63387.6208">11350 9907 510 0,'1'-10'228'0,"2"-10"-84"0,3-6-8 15,-3-3 8-15,2-1 2 16,-2 6-4-16,-2 4 0 16,-1 7-14-16,0 6-9 15,0 5-37-15,-4 2-27 16,1 4-40-16,2-4-13 16,0 1-11-16,-2 27 3 0,3 39 6 15,6-27 0 1,5 4 0-16,2-5 3 0,-4-12 0 15,2-4 0-15,-6-12 6 16,-6-4 5-16,-10-1 7 16,-8-4 2-16,-9-2-5 15,-1 1-6-15,3 1-7 16,5 0-5-16,6 3-8 16,6 0-5-16,8-2-3 15,1-1 2-15,20 0 6 16,2-3 6-16,14-1 3 15,7-3 1-15,-4-2-2 16,12 4-24-16,-10-6-344 16</inkml:trace>
  <inkml:trace contextRef="#ctx0" brushRef="#br0" timeOffset="63936.5373">11491 9646 621 0,'-7'-7'350'16,"-10"-7"-74"0,-5-1-75-16,-6 1-30 0,-8 2-54 0,2 1-26 15,-8 8-55 1,2 8-17-16,-6 14-24 15,-3 10-9-15,0 17-4 16,0 8 3-16,13 20 5 16,8 9 3-16,20 1 2 15,10-3 0-15,18-14-1 16,13-8-1-16,26-12 3 16,10-10 3-16,26-25 7 15,6-14 7-15,13-26 37 16,-4-11 15-16,-24-14 46 15,-15-4 27-15,-50-6-5 16,-16 2-8-16,-28 0-39 16,-20 5-27-16,-27 0-30 15,-11 7-10-15,2 11-36 16,6 4-56-16,31 16-171 16,9 6-184-16</inkml:trace>
  <inkml:trace contextRef="#ctx0" brushRef="#br0" timeOffset="64374.0681">12048 10189 1165 0,'1'-1'522'16,"0"1"-256"-1,1 0-119-15,-2 0-40 0,0 0-49 16,0 0-16-1,0 0-25-15,0 0-51 0</inkml:trace>
  <inkml:trace contextRef="#ctx0" brushRef="#br0" timeOffset="93333.817">12555 9624 781 0,'-6'-1'368'0,"-5"1"-166"16,10 0-72-16,24 1-58 16,12 1-22-16,24 0-12 15,9 0-7-15,7-2-16 16,-9 1-3-16,2-1-37 16,-7 0-41-16,-18 6-94 15,-1-2-67-15,-30 6-165 0</inkml:trace>
  <inkml:trace contextRef="#ctx0" brushRef="#br0" timeOffset="93505.7811">12746 9816 491 0,'-9'3'326'0,"-5"4"-43"0,14-1-98 16,4 1-41-16,21-4-75 15,11-1-16-15,14-2-25 16,7-1-11-16,2 1-30 15,-7 0-60-15,-4 6-235 16</inkml:trace>
  <inkml:trace contextRef="#ctx0" brushRef="#br0" timeOffset="93709.7463">12722 10031 463 0,'-15'7'330'16,"-17"1"-6"-16,18-1-133 16,14 1-40-16,16-6-65 15,13 6-23-15,15-1-11 0,7 1-10 16,2-1-20 0,9 0-7-16,2-1-63 0,2-6-146 15</inkml:trace>
  <inkml:trace contextRef="#ctx0" brushRef="#br0" timeOffset="94167.7433">13462 9935 698 0,'-4'-6'342'16,"-8"-6"-102"-16,-4 4-44 16,-12 3-53-16,-3 5-22 0,-2 6-49 15,3 3-22 1,14 5-44-16,4 1-16 15,12 1-16-15,7 0 1 16,8-2 12-16,8 1 7 0,7-3 8 0,-2-4 2 0,-6-4 5 16,-7-4 3-1,-7-2 10-15,-5 0 3 0,-7-7-6 16,-8 5-3-16,-11 3-12 16,-6 0 0-16,4 10 3 15,3 1-3-15,9 3-6 16,9 2-6-16,7-2-6 15,9 1 3-15,11-5 8 16,4 1 4-16,5-6 6 16,-3-4 2-16,1-4-39 15,-2-4-47-15,-4-3-225 16</inkml:trace>
  <inkml:trace contextRef="#ctx0" brushRef="#br0" timeOffset="94292.6746">13447 9836 678 0,'-5'-2'309'0,"-8"0"-119"16,7 2-159-16,2 3-33 16,4 7-101-16,4 2-202 15</inkml:trace>
  <inkml:trace contextRef="#ctx0" brushRef="#br0" timeOffset="94583.8197">13623 10044 629 0,'7'6'376'0,"5"3"-37"16,7 2-127-16,-2-3-102 16,0-3-32-16,5-3-33 15,0-1-4-15,2-4-13 16,2-4 0-16,-6-4 6 16,-6-4 1-16,-8-3 0 15,-9-1-4-15,-14-2-17 16,-3 4-10-16,-7 7-14 15,2 10-5-15,4 8 3 16,4 7 4-16,5 4 4 16,6 3 1-16,3 2 2 15,4 4 0-15,5 7 1 16,0-1 0-16,5 9 1 16,-3-4 2-16,0-1 12 0,-1-1-56 15,-2-7-236-15</inkml:trace>
  <inkml:trace contextRef="#ctx0" brushRef="#br0" timeOffset="95256.1489">14188 10082 600 0,'-4'-13'369'16,"-3"-12"-43"-16,-8 1-100 15,0 2-44-15,-6 6-64 0,-3 4-32 16,2 13-50-16,-3 4-16 16,-2 11-23-16,6 6-9 15,6 1-12 1,8 2 0-16,16-3 7 15,10-1 5-15,13-5 12 16,2-7 5-16,3-6 8 16,-5-5 3-16,-4-9 5 15,-4-1 2-15,-6-6 6 0,-1-3-1 16,-9-2 1-16,-7-6-1 16,-1 5-8-1,-6 1 4-15,-3 9-5 0,7 10-7 16,-6 7-10-16,1 2-9 0,7 10-10 15,-5-3 3 1,7 6 3-16,7 3 2 0,5-1 4 16,5 3 1-1,5-3 4-15,3 1 0 16,-2-10 4-16,3 1 2 16,-2-8 6-16,-3-4 4 0,0-6 3 15,-1-7 3-15,-2-8 1 16,-2-2 0-16,-6-6 2 15,-5-2 5-15,-7 2 19 16,0 2 6-16,-3 11-3 16,0 8-9-16,0 15-36 15,-2 9-9-15,3 18-11 16,2 3 0-16,1 9 8 16,5 4-1-16,5 4 1 15,-1 4 2-15,5 6 1 16,-2-7 1-16,-6-9 4 15,2-9 0-15,-4-17-62 16,-3-6-58-16,0-13-190 16</inkml:trace>
  <inkml:trace contextRef="#ctx0" brushRef="#br0" timeOffset="95437.1369">14541 10149 756 0,'3'-5'384'0,"0"-3"-82"0,19 2-217 16,1-1-39-1,8 2-33-15,5-1-5 0,1 1-53 16,4 3-147 0</inkml:trace>
  <inkml:trace contextRef="#ctx0" brushRef="#br0" timeOffset="95758.5943">15051 9950 760 0,'-7'-5'395'0,"-9"-3"-112"16,-1-2-76-16,-3 9-113 16,3 1-40-16,5 8-59 15,5 0-14-15,10 6-5 16,4-1 6-16,5-3 13 0,6 1 3 15,-5-7-13-15,1 1-2 16,-5-3 4-16,-6-2 2 16,-8-2 17-1,-5-2 2-15,-12 1 7 0,0 2 8 16,1 3 19-16,3 6 7 16,7 4 0-16,6 5-3 15,7 1-10-15,8 0 2 16,10-4 4-16,3-4-3 15,8-1-4-15,-1-5-5 16,1-1-79-16,7-3-128 16</inkml:trace>
  <inkml:trace contextRef="#ctx0" brushRef="#br0" timeOffset="96268.7372">15977 10086 304 0,'6'-4'249'0,"3"-7"5"0,-5-2 18 15,-5-2-3-15,-8-6-34 16,-8-1-15-16,-10-5-44 16,0 3-23-16,-9 7-52 15,1 5-31-15,4 14-41 16,1 3-16-16,9 14-18 0,6 5-5 16,11 3-2-1,3 2 1-15,8-5 5 16,6-3 0-16,12-6 6 15,3-2 0-15,9-5 7 16,4-8-14-16,-7-3-134 16,1-6-120-16</inkml:trace>
  <inkml:trace contextRef="#ctx0" brushRef="#br0" timeOffset="96387.3195">15855 9805 836 0,'-4'-6'433'31,"-5"-2"-78"-31,8 3-281 16,2 3-54-16,8 4-73 0,8 1-99 16</inkml:trace>
  <inkml:trace contextRef="#ctx0" brushRef="#br0" timeOffset="96807.7334">16107 9983 983 0,'2'1'400'0,"5"3"-231"0,7-1-107 16,10 3-7-16,9-3-21 15,1-2-7-15,1 1-10 16,-4-5 0-16,-6 0 2 16,-6-3 0-16,-10-2 7 15,-4 3 0-15,-9-3-5 16,-4 5 0-16,-10 3 6 15,-4 2 3-15,-5 8 5 16,2 5-3-16,1 3-21 16,5 5-11-16,8-2-12 15,6 0-1-15,15 2 5 0,10-3 5 16,10-3 11 0,1-5 5-16,4-11 9 15,-2-1 2-15,-1-13 3 0,1-1-3 16,-7-4-5-16,-5-3-2 15,-8 7-4-15,-6 2-3 16,-7 10-18-16,-3 4 2 16,-1 6-3-16,0 8 0 15,3 2 13-15,3 6-3 16,11-2-49-16,5 3-82 16</inkml:trace>
  <inkml:trace contextRef="#ctx0" brushRef="#br0" timeOffset="97554.6093">17223 10005 693 0,'-1'-2'404'0,"-1"-1"-90"0,-5 4-147 16,6-1-56-16,-1 0-72 0,-5 14-14 16,-26 41-9-1,31-29-3-15,10-1-8 16,7-2-1-16,8-6 5 16,4-4 5-16,9-11 9 15,0-2 5-15,-7-11 9 16,-3-4 3-16,-12-4 2 15,-1 0-2-15,-10-1-12 16,-4 1 14-16,-3 7-6 16,-6 3-10-16,1 9-12 15,0 7-25-15,3 8-10 16,4 1 4-16,6 6 9 16,9 1 2-16,9-1 5 0,6-3 1 15,6-5 5-15,0-6 5 16,-4-8 10-16,-6-7 26 15,-7-9 20-15,-3-3 8 16,-9-7 5-16,-2 2-19 16,-6-2-21-16,-8 4-11 15,1 2-24-15,-1 5-16 16,1 13-152-16,3-2-115 16</inkml:trace>
  <inkml:trace contextRef="#ctx0" brushRef="#br0" timeOffset="97781.3557">17826 10028 840 0,'9'-4'398'16,"9"-2"-134"-16,16 0-165 0,6 4-31 15,7 1-29-15,-5 0-10 16,-10 2-14-16,-4-3 8 16,-13 2-121-16,-3 0-119 15</inkml:trace>
  <inkml:trace contextRef="#ctx0" brushRef="#br0" timeOffset="97932.253">17903 10120 842 0,'0'0'467'0,"0"1"-97"16,19-2-179-16,4-1-55 15,12-1-73-15,6 3-24 16,4 0-24-16,0 0-14 0,3 1-206 16</inkml:trace>
  <inkml:trace contextRef="#ctx0" brushRef="#br0" timeOffset="98320.0223">18299 9943 1088 0,'0'-16'457'0,"7"-17"-270"0,4 2-55 16,14 5-43-16,3 7-3 16,9 7-5-16,-1 8-12 15,-5 9-35-15,-6 9-18 16,-13 7-14-16,-5 4 2 16,-13 7 5-16,-7 2 2 15,-7 5 2-15,-9 2-3 16,-1-4-5-16,3-4-1 15,9-9-2-15,7-4 0 16,11-10 0-16,6-3 1 16,11-3 3-16,3-4 1 0,10-3-1 15,6 1-2 1,-3 2-2-16,3 1 5 16,1 5-146-16,-6 0-118 15</inkml:trace>
  <inkml:trace contextRef="#ctx0" brushRef="#br0" timeOffset="98665.0964">18681 10116 815 0,'2'4'364'0,"-2"2"-148"0,2 1-72 16,2 2-50-16,2-3-12 15,1 3-33-15,0-3-12 16,-3-3 32-16,-2-2 12 16,-2-7 4-16,0 5-3 15,0 0-44 1,1-14-16-16,12-33-1 0,-2 26 1 16,7 2 5-16,1-1 10 15,4 10 2-15,1 4-3 16,-7 6-11-16,-2 5-16 0,-4 7-12 15,-3 4-2-15,-1 9 3 16,-4-4 1 0,2 5 1-16,1 0 5 15,1-3-163-15,9 5-233 0</inkml:trace>
  <inkml:trace contextRef="#ctx0" brushRef="#br0" timeOffset="98999.9301">19158 10212 497 0,'2'2'315'0,"-2"-2"-2"16,0 0-51-16,0 0-35 15,0 0-17-15,3-1-25 16,5-2-18-16,-3-1-47 0,-2-19-13 16,26-32-13-16,-33 25-8 15,-4-8-6-15,-2-7-13 16,1-21-24-16,5-1-14 16,7-1-27-16,7 8-8 15,11 22-21-15,4 8-9 16,14 18-40-16,0 2-33 15,8 10-107-15,-5 2-64 16,-13 5-325-16</inkml:trace>
  <inkml:trace contextRef="#ctx0" brushRef="#br0" timeOffset="99225.0334">19058 9975 1015 0,'0'0'471'0,"3"-2"-196"16,7 2-46-16,20 0-65 0,6 2-17 15,17-2-33-15,4-2-24 16,-7 2-42-16,-8-2-13 16,-18 2-18-16,-12 0-9 15,-12 1-138-15,-4 5-89 16</inkml:trace>
  <inkml:trace contextRef="#ctx0" brushRef="#br0" timeOffset="99952.0194">19646 10083 617 0,'-1'0'319'16,"-1"0"-107"-16,11 0-64 15,8 0-19-15,19 0-39 16,11 6-13-16,12-2-36 16,-6-4-10-16,-4-1-25 15,-11-3-43-15,-18 0-240 16</inkml:trace>
  <inkml:trace contextRef="#ctx0" brushRef="#br0" timeOffset="100138.3012">19650 10188 972 0,'0'0'430'0,"7"0"-199"0,9 2-80 15,16 3-81-15,12 1-14 16,11-2-27-16,5-2-29 16</inkml:trace>
  <inkml:trace contextRef="#ctx0" brushRef="#br0" timeOffset="100960.8974">20412 10066 495 0,'-15'-13'362'0,"-10"-11"25"15,10-6-174-15,4-4-55 16,12-1-89-16,10 2-32 16,4 8-30-16,4 4 5 0,3 14 7 15,4 4 1 1,0 12-5-16,5 11-9 0,0 6-6 16,-10 3 0-1,-15 1 7-15,-18-2 3 0,-17 2 3 16,-9 1 0-16,-5 0-5 15,2 0-2-15,10-4-3 16,9-4-2-16,16-6-1 16,6-2-1-16,14-7 2 15,7 0 2-15,10-3 3 16,6 0-1-16,2 2-3 16,5-1 0-16,5 2 7 15,-2-1-29-15,-7-5-31 16,-4 0-1-16,-12-6 0 15,-5-4 33-15,-9-1 37 16,-5 1 4-16,-7 1 3 16,-1 2-2-16,-2 4-8 15,1 1-5-15,-1 2-8 0,-1 3 1 16,-2 2 18-16,-1-1 11 16,-1-2 17-16,0-1 5 15,2-6 0-15,4 1-6 16,4-7-18-16,5-5-9 15,12-1-20-15,2-4-4 16,9 3-7-16,-2 5 0 16,-1 4-4-16,-1 7 13 0,-9 2 9 15,3 5 8-15,-11 3 11 16,0 0-8-16,0 7-5 16,-8-1-5-16,3 4-20 15,3-1-81-15</inkml:trace>
  <inkml:trace contextRef="#ctx0" brushRef="#br0" timeOffset="101379.451">21102 10149 552 0,'3'-15'348'16,"-1"-19"16"-16,0-5-86 15,0-2-58-15,-2-2-20 0,-3 5-48 16,0 10-22-16,0 11-42 16,1 8-24-16,-1 11-49 15,3 7-15-15,-3 19-21 16,3 6-4-16,2 11 12 15,2 5 6-15,5-3 6 16,-1-1 1-16,2-4 4 16,-6-9 0-16,-5-11 2 15,-6-2 3-15,-11-9 2 16,-2-1 1-16,-6-8 4 16,0-2-2-16,9-4-1 15,5 1-5-15,16 1-13 16,7 1-4-16,16 1-5 0,5 0 2 15,4 0 12-15,1 1-36 16,1 3-119-16,-2 1-99 16</inkml:trace>
  <inkml:trace contextRef="#ctx0" brushRef="#br0" timeOffset="101858.3876">21550 10047 945 0,'-9'-10'441'0,"-9"-3"-179"15,-3-2-48-15,-4-2-87 0,3 7-43 16,-1 1-76-16,1 9-23 16,2 14-23-16,0 6-7 15,5 11 4-15,3 2 6 16,11 6 8-16,5 3 10 15,12-4 12 1,3 0 7-16,14-8 12 0,7-8 4 16,7-13 11-16,4-9 4 15,-11-12 32-15,-8-9 28 0,-21-10 29 16,-7-5 7-16,-16-2-18 16,-10-2-37-16,-8 7-39 15,0 3-18 1,8 10-72-16,7 4-91 0</inkml:trace>
  <inkml:trace contextRef="#ctx0" brushRef="#br0" timeOffset="108031.8807">22185 9943 423 0,'-2'-4'288'0,"-3"-8"19"16,4 10-98-16,3 6-103 0,3 6-34 0,5 12-46 16,-2 2-1-16,-1 6-2 15,0-1-2 1,-1-6-2-16,-2-8-1 16,1-9 14-16,-5-6 7 15,-2-7 21-15,-3-6 10 16,-1-7 5-16,2-6-3 15,11-5-29-15,7 3-13 16,12 5-25-16,5 8-6 16,3 15-3-16,-4 4 22 15,-6 8-208-15</inkml:trace>
  <inkml:trace contextRef="#ctx0" brushRef="#br0" timeOffset="108608.8203">22711 10023 707 0,'-8'2'309'0,"-14"9"-172"16,-6 3-26-16,-8-3-55 15,-1 3-20-15,2-9-18 16,2-5-1-16,11-9-10 16,5-3-7-16,6-4-10 15,8 4-4-15,3-1-4 16,5 1 10-16,11 8 16 16,-2 1 8-16,8 6 17 0,0 10-1 15,3 2-10 1,0 3-4-16,2 3-4 0,-2-2 0 15,-2-6 0-15,0-1 1 16,-2-6-1-16,1-6 1 0,-2-8 1 16,2-2 0-16,-2-8 0 15,3 0-1 1,-5-7-2-16,-2-5-1 16,-3-3-2-16,-5-2 0 15,1 1-1-15,-1-1 1 0,-7 7 22 16,-4 3 11-16,-7 14 5 15,-2 5-1-15,-4 7-24 16,2 8-12-16,-4 4-11 16,5 1-2-16,2 4-8 15,4-1-2-15,7 1 2 16,5 0 2-16,10-3 8 16,0 1 2-16,1-1 2 15,-4-1-2-15,-2 5-1 16,-2-2-1-16,-2 2-42 0,-5-1-116 15</inkml:trace>
  <inkml:trace contextRef="#ctx0" brushRef="#br0" timeOffset="109409.787">22095 10279 451 0,'-7'0'257'0,"-7"0"-74"15,20 1-12 1,14 0 1-16,33-1-51 0,16-3-11 15,30-2-60-15,11 1-20 16,3 4-11-16,0 0-1 16,-22 8-24-1,-15 3-55-15,-33 1-159 0</inkml:trace>
  <inkml:trace contextRef="#ctx0" brushRef="#br0" timeOffset="109794.0538">22570 10427 786 0,'-7'-6'352'16,"-11"-6"-159"-16,-4 9-42 16,-8 3-58-16,1 3-24 0,8 8-45 15,0-4-22-15,17 9-24 16,3 2-6-16,10 4-1 16,7 3 6-16,6-2 14 15,2 2 5 1,-7-6 24-16,-4 0 22 0,-20-7 34 15,-7-2 7-15,-12-5-7 16,-1-1-12 0,2-13-63-16,3-3-65 0,9-9-178 15,9-3-202-15</inkml:trace>
  <inkml:trace contextRef="#ctx0" brushRef="#br0" timeOffset="110038.6071">23256 10303 804 0,'6'7'420'15,"8"6"-121"-15,-12 9-116 0,-6 4-28 16,-9 8-57-16,-6 0-21 16,-5-7-38-16,1-7-1 15,1-6-228-15</inkml:trace>
  <inkml:trace contextRef="#ctx0" brushRef="#br0" timeOffset="111149.737">1711 10824 541 0,'12'-10'269'15,"12"-6"-80"-15,4 2-26 16,-1 13-33-16,-4 9-24 16,-10 20-24-16,-10 10-12 15,-11 11-19 1,-7 3-5-16,-2-7-21 0,0-10-9 0,10-11-11 15,7-10-3 1,9-12 0-16,6-3 2 16,7-15 5-16,3-7 3 0,1-7 1 15,-2-3 0-15,-8 1 0 16,-6 3 0 0,-7 5 2-16,-4 8 1 15,-11 15-5-15,-4 3-5 0,-2 18-5 16,0 4-2-16,9 5-4 15,8 3 1-15,10-6-2 16,10-3 1-16,14-4-48 16,6-6-75-16,8-3-213 15</inkml:trace>
  <inkml:trace contextRef="#ctx0" brushRef="#br0" timeOffset="111549.5147">2308 10972 387 0,'13'-11'283'0,"9"-8"46"16,-5 7-52-16,-16 12-59 0,-1 10-37 0,-17 11-64 15,1 7-14 1,-7 4-46-16,-4-3-15 16,2-8-15-16,-3-3-4 15,2-15-6-15,3-3-17 0,3-11-29 16,3-4-13 0,3 0-11-16,7-3 12 15,5 4 14-15,2 0 1 16,10 6-5-16,2 5 1 15,9 5 8-15,4 5 8 16,4 6 14-16,0 0 2 0,-4 7 2 16,-4 0 0-1,-2 0 3-15,1-2 0 16,4-9 2-16,0-8 0 16,-1-9 5-16,-1-7 1 0,-11-7 4 15,5 0 1-15,-8-7-1 16,0 1-3-16,2 1 1 15,-7 4 6-15,3 17-5 16,0 6 1-16,3 18-2 16,1 2-5-16,2 8 5 15,-1 4 0-15,-3-3-4 16,3 0-11-16</inkml:trace>
  <inkml:trace contextRef="#ctx0" brushRef="#br0" timeOffset="112257.8149">3269 10914 630 0,'1'-2'351'15,"-1"2"-85"1,0 5-75-16,-1-5-97 0,0 10-37 0,-1 45-29 15,2-24-5 1,8-9-8-16,6 0-4 16,11-6 3-16,4-6 6 15,7-8 17-15,1-4 11 16,-8-10 17-16,-5-3 5 16,-9-1 3-16,-6-5-4 15,-5-4-14-15,-4 2-4 16,-7 4-9-16,0 4-9 0,-2 15-13 15,0 4-9 1,3 8-16-16,1 9-2 0,7 2-1 16,9 3 2-16,6-1 2 15,3-4 1-15,5-3 3 16,3-4 0-16,5-8 5 16,-1-4 2-16,-5-8 29 15,-5-4 17-15,-11-4 19 16,-5-6 3-16,-9 0-22 15,-4-2-19-15,-8-5-18 16,2 5-51-16,5 4-146 16,2 3-172-16</inkml:trace>
  <inkml:trace contextRef="#ctx0" brushRef="#br0" timeOffset="112500.9503">4002 10933 983 0,'3'-3'424'16,"14"0"-225"-16,7-1-85 15,17 1-56-15,5 2-22 0,-3 0-19 16,-4 1-5-1,-10 1-49-15,-4 2-57 16,-10-3-313-16</inkml:trace>
  <inkml:trace contextRef="#ctx0" brushRef="#br0" timeOffset="112666.4386">4024 11016 616 0,'-4'1'375'0,"0"3"-24"15,7 3-68-15,19-4-90 16,8 0-34-16,19 2-62 16,-2-5-27-16,-1 1-43 15,-2 1-9-15,-15-3-135 16</inkml:trace>
  <inkml:trace contextRef="#ctx0" brushRef="#br0" timeOffset="113456.4913">4615 10959 645 0,'-3'-2'366'16,"-1"3"-105"-16,4 13-85 16,8 22-123-16,6 14-24 15,5 22 9-15,-2 8 1 16,4 18 3-16,-5-1-5 16,-7-11-9-16,-4-15-3 15,-6-26 12-15,3-15 7 16,5-18 39-16,0-12 12 15,4-23-9-15,-2-12-11 16,4-34-38-16,-1-15-15 16,-1-29-15-16,-2-12-10 15,6-3-20-15,3 5-2 16,7 19 5-16,-6 12 8 16,-14 21 18-16,-5 13 2 15,-4 16-2-15,-1 3-3 16,6 3-4-16,7-1-5 0,5-2-7 15,9 5-6-15,-3 5-3 16,5 5-2-16,-1 11 2 0,-4 2 3 16,8 11 3-16,0 4 1 15,8 9 4-15,3 5 2 16,5 5 4-16,7 5 1 16,8-4 4-16,1-3 0 15,3-10 3-15,-4-3 1 16,-17-11 4-16,-4-5 3 0,-15-8 5 15,-9-6 2-15,-5 0 0 16,-5 1-1-16,-4 3-5 16,-4 4-4-1,-1 8-13-15,1 3-9 0,3 8-15 16,2 13-2-16,7 16 4 16,1 7 11-16,4 12-170 15</inkml:trace>
  <inkml:trace contextRef="#ctx0" brushRef="#br0" timeOffset="114011.4374">5165 10719 434 0,'0'-12'281'0,"1"-6"24"16,-1 6-42-16,3 12-85 15,1 7-39-15,-3 16-79 16,4 6-28-16,-2 15-8 16,2 7-3-16,0-1-2 15,3-3-3-15,-7-9-2 16,1-13 0-16,-2-15 5 16,-1-2 6-16,0-12 4 15,-1-3-1-15,3-6-17 16,0-8-14-16,12-5-14 15,0-1-1-15,7 5 6 16,-2 2 8-16,-4 9 4 16,-3 3 2-1,-11 5-4-15,-6 6-2 0,-9 9 0 0,-7 6 4 32,1 4 11-32,5 1 5 0,9-2 2 15,5-2-3-15,12-3 3 16,9 0 3-16,12-8 4 0,12 4-3 15,-2-4-10-15,-2-8-33 0,-10 1-170 32</inkml:trace>
  <inkml:trace contextRef="#ctx0" brushRef="#br0" timeOffset="114312.6014">4963 11229 676 0,'-1'-1'369'16,"1"0"-68"-16,6 1-64 0,-6-2-70 15,27 1-41 1,60 0-53-16,-19 0-15 0,12 1-24 16,-2 2-9-16,-12-1-12 15,-5 2-3-15,-21-3-120 16,-7 2-124-16</inkml:trace>
  <inkml:trace contextRef="#ctx0" brushRef="#br0" timeOffset="114933.3603">5044 11492 799 0,'-1'-3'394'0,"1"2"-133"0,5 1-73 16,-5 0-89-16,0 0-20 15,15 22-20-15,26 34-1 0,-35-29-2 16,-5-1-3-16,-1-7-14 15,-1-4-8-15,1-7-8 16,0-7-1-16,3-12-3 16,3-5-2-16,6-10-10 15,3 0-5-15,4-1-2 16,0 3-1-16,1 7-1 16,-3 4 1-16,-5 13 2 15,1 6 4-15,-3 11 2 16,-2 3 0-16,-4 2 1 15,-4-3 0-15,-5-3-2 0,2-2-2 16,3-7-5-16,2-4-6 16,8-10-13-1,8-5-4-15,4-4 9 16,1-3 3-16,1 5 12 0,-5 1 2 16,-2 5-2-16,-2 8 10 15,-8 2 13-15,1 8 8 16,-7 10 13-16,-1 1-5 15,3 4-8 1,-2-1-6-16,5-2-14 16,-2-2-3-16,1-4-4 0,0-7 0 0,0-3 5 15,3-1 0 1,-8-5-47-16,-3 0-82 0</inkml:trace>
  <inkml:trace contextRef="#ctx0" brushRef="#br0" timeOffset="116770.0782">5972 11123 846 0,'-2'0'371'16,"6"-2"-189"-16,10 5-66 15,24 2-67-15,15 2-17 16,25 4-19-16,7-1-6 15,-4-1 0 1,-9 1-34-16,-21-3-145 0,-11-5-115 16</inkml:trace>
  <inkml:trace contextRef="#ctx0" brushRef="#br0" timeOffset="117023.2412">6032 11243 645 0,'0'0'317'0,"5"0"-105"16,6 0-59-16,23 0-64 15,10-3-17-15,17 1-28 16,10 2-15-16,-4 2-17 15,-4 3-2-15,-13 0-2 16,-12-2 0-16,-9-2-61 16,-6-1-82-16</inkml:trace>
  <inkml:trace contextRef="#ctx0" brushRef="#br0" timeOffset="117269.6638">6422 11063 659 0,'8'0'311'0,"13"3"-119"15,3 8-93-15,1-1-8 16,6 5 8-16,-3 1 10 0,-5-1-9 16,-4 4-9-16,-15-2-9 15,-4 0-8-15,-10 5-6 16,-4-2-5-16,-2 4-30 15,-3-1-10-15,5 1-16 16,4-3-2-16,3-6-101 16,5-5-145-16</inkml:trace>
  <inkml:trace contextRef="#ctx0" brushRef="#br0" timeOffset="118101.886">7137 11080 896 0,'-4'-4'426'0,"-7"-3"-201"16,-1 7-57-16,-4 11-108 15,0 7-44-15,4 11-29 0,8 5-4 16,13 4 4-16,10-1 3 15,16-7 5-15,8-7 2 16,9-15 5-16,-3-8 6 16,-7-12 12-16,-10-5 7 15,-18-6 22-15,-8-2 6 16,-8 2 8-16,-1 0 0 0,-6 8-20 16,2 5-11-1,-2 12-26-15,-1 8-10 0,2 12-9 16,4 3 1-16,5 3 3 15,3 1 3-15,15-5 1 16,3-3 3-16,8-10 6 16,1-10 2-16,-3-11 32 15,-3-8 18-15,-7-8 36 16,-5-4 10-16,-4-3-20 16,-5-2-18-16,-4 6-39 15,-1 3-14-15,-6 6-39 16,-5 5-51-16,2 7-167 15</inkml:trace>
  <inkml:trace contextRef="#ctx0" brushRef="#br0" timeOffset="118426.2756">7457 10741 904 0,'10'-10'450'0,"5"-9"-177"0,6 9-109 16,6 7-50-16,-1 6-67 16,-2 7-18-16,-12 8-4 15,-9 4 3-15,-15 8 2 16,-8 2 0-16,1 0-14 15,-1-5-4-15,14-11-10 0,6-5-2 16,17-8-3-16,10-4-2 16,20-4 2-1,7 3-1-15,3 4-62 16,-4 7-84-16</inkml:trace>
  <inkml:trace contextRef="#ctx0" brushRef="#br0" timeOffset="118714.4274">7927 11134 834 0,'3'0'362'15,"13"3"-180"-15,5-3-50 0,13 3-59 16,7-3-20 0,4-1-35-16,3 3-7 15,-5-2-102-15,-5 1-115 0</inkml:trace>
  <inkml:trace contextRef="#ctx0" brushRef="#br0" timeOffset="118878.3814">8002 11237 914 0,'0'5'453'15,"3"0"-163"-15,15 1-98 16,6 0-37-16,17-1-63 15,3 0-35-15,4-4-36 16,-1 1-32-16</inkml:trace>
  <inkml:trace contextRef="#ctx0" brushRef="#br0" timeOffset="119472.974">8763 10802 614 0,'6'-8'353'0,"-1"-6"-55"15,0 11-68-15,-3 23-89 0,-7 12-42 16,-7 23-54-16,1 9-9 16,-3-2-21-16,1-4-4 15,9-12-5-15,3-8 1 16,2-14-1-16,3-8-2 16,3-12 1-16,-2-8 0 15,9-10-4-15,1-3 0 16,4-4-2-16,2 3 0 0,-5 3 1 15,2 3 3 1,-9 3 1-16,-2 4 2 0,-7 7 2 16,-5 2 3-16,-5 7 3 15,-1-1-2-15,4 0-4 16,5 1-3-16,9-4 1 16,9 2 2-16,10-1 2 15,7-2-1-15,11 1-8 16,3-1-7-16,6-1-195 15</inkml:trace>
  <inkml:trace contextRef="#ctx0" brushRef="#br0" timeOffset="119720.3835">8598 11315 1073 0,'0'0'418'15,"7"4"-263"-15,15-1-34 0,28 1-44 16,7 0-2-16,16-4-40 16,4-2-12-16,-7 1-12 15,9 1-3-15,-6 0-124 16,-4 2-150-16</inkml:trace>
  <inkml:trace contextRef="#ctx0" brushRef="#br0" timeOffset="120253.6233">8633 11553 770 0,'8'-2'353'16,"8"0"-139"-16,2 7-39 16,-1 7-38-16,-5 6-15 15,-3 10-29-15,-7-2-12 16,-7 1-25-16,-4-1-12 0,-1-8-19 15,0-6-7-15,7-5 1 16,3-7 0-16,6-13-6 16,4-6-3-16,10-9-13 15,3 1-1-15,6 5 4 16,2 5 7-16,-6 12 19 16,-6 4 7-16,-7 5 12 15,-6 7-1-15,-6 4-10 16,-1 3-5-16,-5 2-15 15,3-4-2-15,3-4-8 16,1-4-4-16,5-10-4 16,-1-5-3-16,3-12-4 15,6-1 3-15,6 0 2 16,2 1 2-16,5 8 3 16,-7 3 1-16,-3 8-2 15,-3 7 2-15,-8 7 2 16,0 6 2-16,-5 6 1 15,-1 1-1-15,1 3-37 0,0-6-83 16</inkml:trace>
  <inkml:trace contextRef="#ctx0" brushRef="#br0" timeOffset="120708.6066">9552 11170 983 0,'11'0'412'0,"24"1"-236"31,12 0-24-31,19 4-56 0,7 1-26 0,4 5-41 16,-1 0-9-16,-14-3-23 16,-6-1-68-16,-21-8-332 15</inkml:trace>
  <inkml:trace contextRef="#ctx0" brushRef="#br0" timeOffset="121100.6968">9674 11234 707 0,'0'2'345'0,"6"4"-72"0,8-1-111 15,11 5-58-15,11-3-10 16,8-2-45-16,9-2-17 16,7-3-15-16,1-5-4 15,-1-2-15-15,-7-1-33 16,-13-2-73-16,-7 0-35 16,-16 0-69-16,-8 0-4 15,-13-2 6-15,-6-1 32 16,-6-2 93-16,-3 0 60 0,3-1 118 15,4 1 21-15,9 6 29 16,3 1 6 0,11 10-13-16,5 4-1 0,3 8-22 15,4 4-18 1,-3 2 7-16,-4 4 4 0,-12-1 20 16,-7 0 0-16,-13-2-38 15,-6 0-21-15,-1-4-43 16,0-2-89-16</inkml:trace>
  <inkml:trace contextRef="#ctx0" brushRef="#br0" timeOffset="121741.1456">10708 10791 752 0,'0'-1'397'0,"1"0"-119"15,-3 22-139-15,5 21-48 16,2 24-59-16,2 3-12 16,8 12-12-16,-6-10 0 15,2-9 2-15,-4-2 1 0,-4-19 0 16,0-13-1-16,-1-16 3 16,2-11-8-16,1-17-24 15,1-9-6-15,10-9-8 16,-2-2 5-16,2 3 22 15,6 4 5-15,-9 8 1 16,2 5 3-16,-12 13-3 16,-13 3 0-16,-7 8 0 15,-7 5 1-15,1 4 3 16,4 5 0-16,5-2 1 16,8-1 8-16,7 1 21 15,1-5 6-15,15-3 1 0,9 1-8 16,13-4-21-1,6-1 15-15,-1-3-166 16</inkml:trace>
  <inkml:trace contextRef="#ctx0" brushRef="#br0" timeOffset="121936.3693">11127 11171 974 0,'8'-5'428'0,"17"2"-219"16,4 0-99-16,6 3-76 15,5 7-18-15,-6 0 16 16,2 2-85-16,-4 0-388 16</inkml:trace>
  <inkml:trace contextRef="#ctx0" brushRef="#br0" timeOffset="122100.2155">11197 11272 1148 0,'-1'2'491'0,"0"5"-268"0,9 0-51 16,13 2-80-16,5 0-25 0,14-2-41 15,4-1-10 1,10-6-114-16</inkml:trace>
  <inkml:trace contextRef="#ctx0" brushRef="#br0" timeOffset="122773.9753">11682 11131 795 0,'-2'-4'393'0,"1"0"-122"15,-3 4-79-15,3 0-87 16,0 0-30-16,0 8-43 16,0 17-7-16,8 36-6 15,3-29-3-15,5-4-5 16,2-5 0-16,3-13 5 16,-3-8 2-16,2-9 7 15,-2-7 0-15,-4-5-1 16,-2-3-3-16,-8-4-5 15,-6 1-3-15,-3 9-7 16,0 3-4-16,-5 9-9 0,7 7-4 16,-1 5-3-1,1 8-1-15,8 7 5 0,2 1 3 16,11 3 4-16,4-3 2 16,11-4 3-16,0-4 2 15,-1-10 9-15,3-4 15 16,-8-9 27-1,-3-7 7-15,-8-6-1 0,-3-2-14 0,-12-1-30 16,-3 1-41-16,-12 3-150 16,-4 7-381-16</inkml:trace>
  <inkml:trace contextRef="#ctx0" brushRef="#br0" timeOffset="123072.0752">11871 10823 1176 0,'0'-13'466'0,"8"-8"-312"16,7 3-43-16,10 10-57 16,7 7-12-16,3 8-20 15,0 7-10-15,-6 8-7 0,-7 2-1 16,-22 7 5-16,-9 4 3 15,-14 0 2-15,-1-1-1 16,9-5-6-16,-3-10-3 16,26-6 4-16,8-2 9 15,18-7 3-15,14-1 1 0,-4 3-7 16,-1-2-8-16,-9 0-79 16,-3 2-169-16</inkml:trace>
  <inkml:trace contextRef="#ctx0" brushRef="#br0" timeOffset="123911.346">12372 11155 703 0,'2'0'348'15,"7"7"-109"-15,3 1-85 16,2 6-74-16,2 7-22 16,-5 1-25-16,-3 1 7 15,-6-4 8-15,-2-4-2 16,-2-7-5-16,0-1-6 15,2-8-8-15,2-6-3 0,2-7-4 16,4-5-7 0,5-5-11-16,3-1-1 15,5 7 7-15,2 2 16 16,0 10 15-16,-3 3 7 16,-1 7 4-16,-5 8-11 0,-10 5-9 15,4 5-6 1,-11-1-9-16,2 2-4 0,-5-1-3 15,-3-4-1-15,5-5-1 16,1-9 3-16,5-8-3 16,3-7 0-16,7-5-5 15,5-3-2-15,2-6 0 0,4 2 1 16,-9 1 1-16,3 5 1 16,-6 13 0-1,-3 2 1-15,0 7 14 0,0 5 8 16,-3 6 14-1,3 8 4-15,1 1-6 0,-7-1-5 16,4 3-9 0,-6-3-7-16,-1 0-9 15,4-1-15-15,3-2-603 0</inkml:trace>
  <inkml:trace contextRef="#ctx0" brushRef="#br0" timeOffset="125104.5293">13158 11185 664 0,'2'-2'354'0,"9"-2"-70"16,6 3-128-16,7 1-91 0,10 3-25 15,7 1-27-15,4 1-7 16,-3-4-206-16</inkml:trace>
  <inkml:trace contextRef="#ctx0" brushRef="#br0" timeOffset="125292.1351">13209 11314 770 0,'10'0'397'16,"11"1"-129"0,15 1-103-16,9-4-48 15,4 1-63-15,1 1-7 0</inkml:trace>
  <inkml:trace contextRef="#ctx0" brushRef="#br0" timeOffset="126302.2326">14118 10828 604 0,'-28'-1'361'0,"-21"1"-30"0,-15 10-146 15,-2 15-34-15,8 26-52 16,34 2-19-1,11-26-48-15,2 0-10 16,-2 99-12-16,15-2-5 0,39-5-5 31,15-58-4-31,17-23-13 16,4-13-43-16,-1-27-269 0</inkml:trace>
  <inkml:trace contextRef="#ctx0" brushRef="#br0" timeOffset="126796.7621">14343 11148 351 0,'-4'0'239'15,"-5"-2"19"-15,-8 1-82 16,-4 1-6-16,-11-5 7 16,2-2-7-16,0-7-34 15,5-7-21-15,12-4-62 16,7-1-29-16,13 2-34 15,9 4-9-15,11 4 7 16,3 4 7-16,5 12 9 0,-2 6 3 16,-5 15-1-16,-5 10 3 15,-21 4 15-15,-8 0 3 16,-20 3 1 0,-7 0-3-16,-1 0-14 0,6-1-4 15,9-10-5-15,6-6-2 16,12-8-5-16,4-3 0 15,15-5 4-15,5 0 3 16,12-5 5-16,0 0 1 16,5-2-3-16,-2-1-2 0,-5 0-7 15,-6-2-48 1,-7 3-196-16</inkml:trace>
  <inkml:trace contextRef="#ctx0" brushRef="#br0" timeOffset="127065.1668">14505 11323 730 0,'-3'2'357'15,"3"0"-124"-15,0 0-115 16,0-2-28-16,0 0-36 16,-1-1-14-16,0 0-18 0,0 0-3 15,0-12-2 1,4-36-2-16,11 27 2 0,1-1 5 15,5 6 22 1,-1 6 8-16,-2 7 8 0,0 7 1 16,-5 11-15-16,-4 3-3 15,-5 7-10-15,1 4-7 0,-4 2-14 16,-2 0-5 0,7 0-53-16,-5-10-84 15</inkml:trace>
  <inkml:trace contextRef="#ctx0" brushRef="#br0" timeOffset="127373.5697">14878 11320 555 0,'6'-12'342'15,"4"-12"-29"-15,-4-11-94 0,-3-6-24 16,-3-8-38-16,-1-1-29 16,1 12-38-1,-1 10-19-15,-1 14-23 0,1 12-12 16,-4 8-20 0,2 8-7-16,5 11-12 0,3 7 3 15,6 11 2-15,3 1-1 16,-3 2 1-1,-1-4-2-15,-6-7-78 16,-3-5-86-16</inkml:trace>
  <inkml:trace contextRef="#ctx0" brushRef="#br0" timeOffset="127712.9321">15306 11214 452 0,'-7'-9'304'0,"-8"-11"-72"0,-7-1 48 16,-2 2-30-16,-10-3-63 16,1 1-31-16,-1 4-69 15,6 3-39-15,5 13-43 0,0 4-11 0,8 18-3 16,0 4 3-16,13 11 2 15,5 5 2-15,19 1-2 16,6-1 3-16,6-10 2 16,6-8 4-16,1-15 10 15,-5-11 8-15,-4-14 11 16,-10-5 4 0,-19-9-7-16,-6 0-8 0,-14-1-49 15,-1 2-55-15</inkml:trace>
  <inkml:trace contextRef="#ctx0" brushRef="#br0" timeOffset="128042.7461">15289 10887 1108 0,'9'-4'526'0,"8"2"-225"16,16 20-146-16,7 14-49 0,9 25-46 15,-4 6-6-15,-9 10-17 16,-15-1-8-16,-27 5-9 15,-11 1-4-15,-23-6-4 32,0-9-1-32,6-15-28 15,2-14-49-15,16-18-159 0,7-4-105 0</inkml:trace>
  <inkml:trace contextRef="#ctx0" brushRef="#br0" timeOffset="128512.5384">15577 10837 723 0,'2'-9'451'15,"3"-7"-3"-15,12-1-256 16,9 6-45-16,11 4-66 15,3 6-23-15,-8 7-32 16,-7 6-6-16,-19 11 0 16,-9 6 3-16,-19 6 1 0,-7-1-3 15,-1 0-8-15,3-7-3 16,16-9-5-16,6-4-1 16,5-7 0-16,4-4 10 15,11 0 9-15,8 0 4 16,15 0-1-16,3 4-9 15,2 1-11-15,-6-1-3 16,-8 0-67-16,-4-1-43 16</inkml:trace>
  <inkml:trace contextRef="#ctx0" brushRef="#br0" timeOffset="129294.2051">15879 11288 776 0,'7'-4'407'16,"8"1"-117"-16,0 3-51 0,1 8-103 15,1 8-39-15,-4 13-39 16,-4 4-7-16,-8 8-2 0,-1-6-7 15,-6-8-11-15,1-4-8 0,3-13-6 16,1-5 3-16,6-12-1 16,2-8 0-16,4-9-4 15,3-5-7 1,5 0-4-16,-1 2-3 16,1 6-1-16,-3 3 4 0,-7 14 6 15,-3 4 0 1,-4 13 3-16,-2 3-7 15,2 9-2 1,-1 3 0-16,-2-9-2 0,0 3 1 16,-1-9-3-16,2-6-2 15,4-4-14 1,3-6-4-16,3-12 0 16,1-4 3-16,3-9 12 0,6-1 4 15,3 1 0-15,1 4 1 16,-1 10 0-16,-2 5 2 15,-9 11 8-15,-4 7 5 16,-4 16 6-16,-6 5 3 16,0 5-6-16,1-1-5 15,1-9-8-15,6-4-1 16,6-17-87-16</inkml:trace>
  <inkml:trace contextRef="#ctx0" brushRef="#br0" timeOffset="129871.7715">16648 11283 497 0,'2'-1'340'0,"2"0"17"16,12-1-195-16,8 2-46 15,13 3-62-15,7-2-18 16,4 1-25-16,-2-2-6 15,-9 0-129-15,-10-1-117 0</inkml:trace>
  <inkml:trace contextRef="#ctx0" brushRef="#br0" timeOffset="130056.2155">16630 11421 771 0,'7'4'418'16,"7"1"-103"-16,17-1-133 16,6 4-31-16,8-4-64 0,4 0-21 15,-6 2-36-15,2-4-10 16</inkml:trace>
  <inkml:trace contextRef="#ctx0" brushRef="#br0" timeOffset="131112.0008">17383 11006 715 0,'3'-1'338'0,"-2"1"-149"15,-1 1-42-15,-1-1-61 16,-4 7-25-16,-3 23-17 0,-47 41-8 16,30-26-14-1,3 1-6-15,13-4-8 16,8-2-1-16,15-15 26 16,12-5 7-16,14-11 5 15,5-6 1-15,-4-5-26 16,-4-4 12-16,-14 0-108 15,-3-1-72-15</inkml:trace>
  <inkml:trace contextRef="#ctx0" brushRef="#br0" timeOffset="131293.9742">17519 11178 869 0,'-2'-3'417'0,"-6"-9"-150"0,7 9-60 16,-3 10-78-16,0 4-38 15,3 18-48-15,-2 3-10 16,1 14-12-16,3 4-3 16,0 1-8-16,2-4-3 15,1-15 34-15,0-3-90 16</inkml:trace>
  <inkml:trace contextRef="#ctx0" brushRef="#br0" timeOffset="131667.4002">17653 11357 897 0,'-3'2'366'0,"-2"10"-217"16,3 3-74-16,1 0-45 0,1 2-3 15,0-3-5-15,0-3-4 16,0-1 1-16,0-6 4 15,-2-8 5-15,-2-7 2 16,-3-11-3 0,-1-1 5-16,5-4-5 0,3-2-3 15,6 5-11-15,8-1-14 16,8 8-7-16,3 4 3 16,3 6 5-1,1 5 3-15,-7 9-1 0,-4 2 6 16,-7 9 15-16,-3 3 6 15,-4 12 12-15,-1 5-3 16,0 6-12-16,-2-3-5 16,5-5-11-16,4-7-3 15,8-13-103-15,2-3-125 16</inkml:trace>
  <inkml:trace contextRef="#ctx0" brushRef="#br0" timeOffset="131985.9499">17784 10990 879 0,'9'-7'409'0,"8"-4"-173"16,5 4-71-16,3 7-77 15,2 5-29-15,-7 7-29 16,-3 2-10-16,-13 5 2 16,-8-3 1-1,-9 2 0-15,-2-1-1 0,6 1-7 16,9 2 1 0,17-5 20-16,7-1 5 0,12-6 0 15,1-3-6-15,2 0-23 16,1 3 26-16,-7 0-168 15</inkml:trace>
  <inkml:trace contextRef="#ctx0" brushRef="#br0" timeOffset="132460.1736">18183 11420 698 0,'-8'0'405'0,"-11"0"-47"15,1 3-91-15,9-2-104 16,2-1-47-16,11 1-62 16,3-2-25-16,6-2-73 15,7 2-92-15</inkml:trace>
  <inkml:trace contextRef="#ctx0" brushRef="#br0" timeOffset="132787.9682">18279 11474 698 0,'5'0'295'15,"10"-4"-171"-15,4-8-46 16,9-4-33-16,-2-8-18 16,1-6-7-16,-2-3 17 15,-6-5 30-15,-5-2 19 16,-9 2 35-16,-3 1 3 16,-2 11 1-16,-3 7-10 15,2 17-43-15,-5 8-22 16,2 18-34-16,-1 8-11 15,0 17-2-15,9 6 0 16,1 1-1-16,4-1 0 16,6-9 0-16,-5-10-28 0,3-13-154 15,-4-8-195-15</inkml:trace>
  <inkml:trace contextRef="#ctx0" brushRef="#br0" timeOffset="133132.801">18784 11285 881 0,'-10'-6'397'16,"-17"-14"-168"-16,-2 3-44 15,-5 4-68-15,0 5-33 16,4 10-65-16,4 9-14 0,10 9-13 15,0 8-3-15,16 13 0 16,3 6 2-16,14 2 4 16,10-3 2-16,10-11 4 15,5-7 2-15,7-18 9 16,-1-8 22-16,-9-14 30 16,-5-12 26-16,-22-12 42 15,-8-11-12-15,-20-3-20 16,-13-1-28-16,-9 8-52 15,0 11-16-15,11 12-95 16,10 9-99 0</inkml:trace>
  <inkml:trace contextRef="#ctx0" brushRef="#br0" timeOffset="133495.1477">19009 11287 871 0,'-5'-5'428'0,"-7"-7"-157"0,-3 4-70 15,-2 4-104-15,-2 1-40 16,0 10-48-16,7 7-10 15,-1 15-7-15,5 9 1 16,8 8 2-16,6-1 0 0,11-2 0 16,8-9 1-1,10-11 6-15,-3-4 4 16,4-16 32-16,0-6 29 16,-5-17 45-16,0-4 18 15,-15-13-4-15,-10-4-15 16,-19-8-37-16,-10 0-19 0,-5 5-28 15,2 9-17-15,6 13-59 0,6 9-72 16</inkml:trace>
  <inkml:trace contextRef="#ctx0" brushRef="#br0" timeOffset="133825.3351">19396 11386 831 0,'1'0'479'0,"-1"3"-41"0,2 1-112 16,-2-4-94-16,0 0-34 16,0 0-61-16,0 0-24 15,0 3-43-15,0-1-18 16,0 2-24-16,0-4-9 16,0 0-37-16,0 0-57 15</inkml:trace>
  <inkml:trace contextRef="#ctx0" brushRef="#br0" timeOffset="135832.1928">19765 11310 640 0,'-8'-4'309'0,"-7"-6"-120"15,6-5-37-15,12-9-66 16,8-6-32-16,15 1-37 16,5 5 8-16,5 10 25 15,0 9 8-15,-3 12 4 16,-3 9-13-16,-10 15-21 16,-11 4 3-16,-23 5 9 15,-15 3 2-15,-18 0-4 16,-5-4-8-16,3-9-12 15,6-6-4-15,18-14-6 0,12-4-5 16,15-5-11 0,6-3-5-16,14 0 5 15,6 0 8-15,9 5 14 16,8 5 9-16,-7 5 9 16,-7-4-1-16,-9-2-3 15,-7 1-7-15,-11-7-104 0</inkml:trace>
  <inkml:trace contextRef="#ctx0" brushRef="#br0" timeOffset="135980.4143">20033 11572 1225 0,'1'-2'568'15,"3"-6"-240"-15,0-1-152 0,6 3-104 16,-1 0-5-16,8 6-216 15</inkml:trace>
  <inkml:trace contextRef="#ctx0" brushRef="#br0" timeOffset="136372.2331">20209 11243 655 0,'13'0'329'16,"15"1"-96"-16,7 0-59 16,3 0-61-16,-2-1-23 15,-7-2-38-15,-5-5-10 16,-7-1-17-16,-4-2-4 15,-5-4-6-15,0 3-2 16,-7 2 20-16,-2 5 1 16,-2 7-2-16,-6 5 4 15,-3 15-19-15,0 6-2 0,0 12 1 16,1 6-5 0,11 7-3-16,1-1-1 15,12-5 1-15,-1-10 0 16,0-16 0-16,2-5 0 15,-1-11 2-15,-2-5-38 0,-10-8-203 16</inkml:trace>
  <inkml:trace contextRef="#ctx0" brushRef="#br0" timeOffset="136519.6292">20203 11421 950 0,'13'-4'399'0,"20"-3"-247"15,8-2-51-15,15 5-70 16,6 7-20-16,-3 3-20 16,-3 3-93-16</inkml:trace>
  <inkml:trace contextRef="#ctx0" brushRef="#br0" timeOffset="136906.1458">20708 11335 834 0,'-7'-9'391'0,"-5"-9"-149"16,2 4-66-1,11 1-87-15,6 0-29 0,13-1-46 16,3-1-9-16,6 8 8 15,1 5 2-15,-4 12 1 16,-1 10 0-16,-13 8-5 16,-4 6 3-16,-20 7 4 0,-16 0 0 15,-14 4-4-15,-5-1-2 16,5-12-6 0,5-2-1-16,16-11-5 0,12-6-2 15,14-3-1 1,10-5-1-16,11-5 8 0,3-1 9 15,4 1 4-15,3 0 0 16,-2 6-5 0,1 1-4-16,-5-4-76 15,-2 0-210-15</inkml:trace>
  <inkml:trace contextRef="#ctx0" brushRef="#br0" timeOffset="137160.3923">21152 11435 1324 0,'0'5'539'0,"1"0"-327"15,1 1-51-15,1 0-57 0,-1-5-25 16,0 2-41 0,-2-3-15-16,0 0-76 15,0 0 24-15</inkml:trace>
  <inkml:trace contextRef="#ctx0" brushRef="#br0" timeOffset="138018.9603">21293 11485 517 0,'8'-4'241'0,"8"-12"-96"16,6-2-10-16,-3-11 3 0,0-7 6 16,-6-2 7-16,0-1-7 15,-6 1-23-15,-6 8-12 16,-1 13-8 0,-1 6-9-16,-2 19-36 15,-3 9-15-15,6 16-37 16,-2 10-4-16,2 10 1 0,5 1 1 15,1-3 1 1,3-5-1-16,2-15 0 16,-1-5-60-16,1-12-177 0</inkml:trace>
  <inkml:trace contextRef="#ctx0" brushRef="#br0" timeOffset="138343.4432">21777 11330 823 0,'-11'-8'418'15,"-5"-9"-151"-15,-8 7-103 16,-5 0-38-16,0 6-71 16,1 7-21-16,3 8-34 0,4 5-9 15,7 16-4-15,5 2-1 16,9 10 2-16,5-2 4 15,16-6 3 1,7-3 4-16,13-14 10 16,4-3 8-16,-1-16 32 15,-1-5 15-15,-17-16 22 16,-4-6 5-16,-15-7-16 16,-8-5-14-16,-14 1-31 15,-12-1-23-15,-6 3-131 16,-2 7-101-16</inkml:trace>
  <inkml:trace contextRef="#ctx0" brushRef="#br0" timeOffset="138939.7154">22006 11003 565 0,'3'0'286'0,"-3"-5"-90"15,-2 3-68-15,1 2-73 16,0-1-24-16,0 0-24 16,0 1-1-16,-13-1-1 0,-24-2 0 15,26 0-1-15,1-1-2 16,3 4-3-16,-5 0-2 16,3 5 0-16,-3 3 6 15,4 5 12-15,1 3 7 16,0-1 12-16,5 4-2 15,0-5 1-15,3 0-3 16,5-3-5-16,-3-3 3 16,7-7 5-16,0-5 0 15,6 1-7-15,3-2-4 16,1 5 1-16,3 6 2 0,2 5 6 16,3 3 1-16,-3 5-5 15,-1-2-1 1,-10-1 9-16,-9-1 1 0,-9 1 4 15,-8-1-2-15,-10-3-6 16,-5-4-2-16,-4-9-6 16,-3-4-2-16,11-3-6 15,3 0-7-15,8 1-13 16,4 2-26-16,1 3-92 16,5 1-96-16</inkml:trace>
  <inkml:trace contextRef="#ctx0" brushRef="#br0" timeOffset="141877.9203">22620 11137 662 0,'0'0'298'0,"0"9"-125"16,0 5-65-16,-3 13-48 16,1 9-14-16,-3 8-11 15,1 4-6-15,0-1-2 16,2-6 3-16,1-12-11 15,0-11 2-15,1-15 14 16,1-8 1-16,1-16 3 16,0-9 5-16,1-10 0 15,-3-10 5-15,2-4 3 16,0 1-7-16,1 8-18 16,2 8-6-16,-2 18-10 15,-1 11-3-15,0 12-3 0,1 10-4 16,6 10-4-16,4 5 0 15,11 9 2-15,7 2-1 16,8 4 1-16,7-1 0 16,-3-8 1-16,0-6 2 15,-12-14 6-15,-4-10 5 16,-5-14-6-16,-1-12 48 16,-3-10 23-16,-7-8 6 0,-7-5 17 15,-6-2-47-15,-14 4-27 16,-4 5-14-1,2 13-15-15,2 7-34 0,7 12-138 16,1 7-142-16</inkml:trace>
  <inkml:trace contextRef="#ctx0" brushRef="#br0" timeOffset="142154.9774">22433 11593 1063 0,'9'0'417'0,"16"0"-273"16,12-1-34-16,30-2-25 0,9 3-21 15,14 7-36-15,-2 3-8 16,-11 1-8-16,-5 0-4 16,-15-7-94-1,0-1-93-15</inkml:trace>
  <inkml:trace contextRef="#ctx0" brushRef="#br0" timeOffset="142829.9949">22544 11753 549 0,'0'4'289'16,"0"1"-37"-16,3 11-157 15,4 7-25-15,6 8-11 16,-2 3-5-16,1 0-3 15,-3-5-2-15,-7-6-5 16,-2-9-7-16,-1-7 0 16,-1-10 0-16,2-11-3 15,1-5-3-15,7-10-13 16,1-1-1-16,7-2 5 16,5 5 0-16,-1 8-2 15,5 5-5-15,-8 11-10 16,-1 3-3-16,-3 12-2 15,-5 1 0-15,-7 9 1 16,-2 1 2-16,-7 0 4 0,0-1 0 31,2-7 1-31,5-5 0 0,5-12 1 0,1-8 0 16,10-10-3-16,6-1-2 16,-1-4-3-16,3 4-1 15,-2 7 1-15,-4 2-1 0,0 12 5 31,-5 2 3-31,-4 7 9 16,0 7 5-16,-6 7 0 16,5 6-2-16,-4 3-6 15,-3-2-3-15,4 1-3 16,-3-7-1-16,3-5 0 16,2 0-1-16,-3-12-39 15,-2-2-36-15</inkml:trace>
  <inkml:trace contextRef="#ctx0" brushRef="#br0" timeOffset="147597.7575">23408 11419 374 0,'0'2'231'0,"-4"4"-4"16,5-1-5-16,13 1-27 16,7-2-17-16,22-3-47 15,8 1-29-15,17-1-54 16,0-1-17-16,-7 0-15 16,-3 4-3-16,-16-4-74 15,-6-2-63-15</inkml:trace>
  <inkml:trace contextRef="#ctx0" brushRef="#br0" timeOffset="147823.4254">23515 11514 708 0,'-2'-3'345'16,"4"3"-131"0,8-1-65-16,13 5-76 0,11-1-22 0,17-2-20 15,8 6-8-15,2-3-7 16,-3 0 4-16,-14 0-99 16,-5-8-78-16</inkml:trace>
  <inkml:trace contextRef="#ctx0" brushRef="#br0" timeOffset="148043.2733">23883 11313 362 0,'6'4'233'0,"10"7"-14"0,0 5-37 16,3 7-42-16,0 1-6 15,-6 1 6-15,-2-3-5 16,-11-4-2-16,-5 0-6 15,-10-1-16-15,-1 2-11 16,-6-4-41 0,1 1-18-16,2 3-25 0,1-7-34 0,9 3-500 15</inkml:trace>
  <inkml:trace contextRef="#ctx0" brushRef="#br0" timeOffset="149131.8623">1649 12203 543 0,'0'0'292'0,"2"0"-37"0,17 0-123 16,12-1-17-16,24-4-38 15,14 2-26-15,20-2-39 16,-1 2-8-16,-5 5-28 15,-16 0-49-15,-19 3-145 16,-9-1-142-16</inkml:trace>
  <inkml:trace contextRef="#ctx0" brushRef="#br0" timeOffset="149541.8613">1762 12248 518 0,'-14'2'286'31,"-10"4"-61"-31,13-4-99 0,9 1-26 16,14-2-42-16,10 1-18 16,21 1-9-1,10 0 0-15,19 0-13 0,-2 0-5 16,-3-6-2-1,-5-1 2-15,-14-5-10 0,-5-5-41 0,-15-4-94 16,-8 0-16-16,-19-2 10 16,-6 3 46-1,-14 1 141-15,-4 1 31 0,0 0 13 16,2-1-9 0,13 4-63-16,8 8-22 0,12 4-16 15,8 4 5-15,7 9 21 16,0 0 14-1,1 9 30-15,-2 0 16 0,-7 3 55 16,-9 0 19-16,-14-2 5 16,-10 0-14-16,-9-2-61 15,-3 0-27-15,6-2-151 0</inkml:trace>
  <inkml:trace contextRef="#ctx0" brushRef="#br0" timeOffset="150254.594">2814 12006 709 0,'2'-7'391'0,"-2"-7"-58"16,0 7-100-16,0 14-116 15,-3 8-41-15,1 17-66 0,1 10-8 16,0 19 0-16,0 6 0 16,1 10 2-16,0-2 1 15,5-14 1-15,5-13-2 16,3-25-27-16,5-12-14 16,2-12-18-16,0-9-5 15,2-15 26-15,0-3 11 16,3-8 17-16,-1 2 6 15,-4 7 9-15,-8 5 17 0,-10 9 26 16,-4 7 5 0,-15 11 5-16,-2 3-11 15,-12 7-24-15,1 0-8 0,7 1-12 16,1 1-7-16,11 1-3 16,7-1 0-16,12 1 3 15,8-5 3-15,10-2 2 16,6-2 1-16,1-3-2 15,3-1 0-15,-3 0-31 16,-2-5-84-16</inkml:trace>
  <inkml:trace contextRef="#ctx0" brushRef="#br0" timeOffset="150557.3571">3269 12273 847 0,'-1'0'401'15,"11"-3"-139"-15,8 3-80 0,20-1-80 16,7 1-24-16,6 3-48 16,-5 2-10-16,-9 1-9 15,0-2 0-15,-10 1-107 16,-1-3-109-16</inkml:trace>
  <inkml:trace contextRef="#ctx0" brushRef="#br0" timeOffset="150823.5217">3337 12389 620 0,'-4'1'359'16,"0"0"-67"-1,6 0-130-15,-2-1-31 16,11 0-44-16,55 6-10 0,-21-1-7 16,1 4-11-16,-8 1-16 15,-5-2-6-15,-7-3-14 16,-7-5-2-16,-7-4-41 16,-3-4-121-16</inkml:trace>
  <inkml:trace contextRef="#ctx0" brushRef="#br0" timeOffset="152745.5036">3255 12094 604 0,'3'-3'321'0,"1"-5"-86"0,0-3-90 15,3-3-25-15,3-3-34 16,2 5-9-16,7 2-13 15,-1 0-10-15,3 10-21 16,-2 4-13-16,3 9-15 16,3 5-1-16,0 0 2 15,4 0 1-15,-5-10 3 16,5-4-5-16,-5-9 50 16,3-6 26-16,-4-4 31 15,-8-2 17-15,-6-3-39 16,-9 2-24-16,-4 4-35 15,2 4 2-15,0 7-216 16</inkml:trace>
  <inkml:trace contextRef="#ctx0" brushRef="#br0" timeOffset="154597.2576">4067 12311 804 0,'6'-13'375'16,"7"-14"-157"-16,4-6-99 15,5-1-21-15,-3-4-25 16,-1 4-7-16,-3 4-5 15,-4 5-2-15,-3 14-2 16,-5 5-7-16,-4 14-14 16,-3 10-7-16,1 24-17 15,2 11-3-15,1 14-3 16,3 5-2-16,4-9 1 16,-1-7-1-16,2-18 3 0,1-8 1 15,-4-15-3-15,4-8-32 16,2-8-410-16</inkml:trace>
  <inkml:trace contextRef="#ctx0" brushRef="#br0" timeOffset="154772.9215">4460 12512 1376 0,'0'0'549'0,"-3"-1"-358"15,3 1-64-15,-1 0-69 16,0 0-17-16,1 0-72 16,0 0-103-16</inkml:trace>
  <inkml:trace contextRef="#ctx0" brushRef="#br0" timeOffset="155264.7753">4878 12205 831 0,'-10'-4'415'0,"-16"0"-143"16,-1 1-74-16,3 8-107 0,0 4-44 15,3 8-51-15,8 7-8 16,8 12-1 0,5 7 2-16,19 0 7 15,1-2 1-15,15-10 3 16,1-13 0-16,3-15 5 0,2-2 22 16,-12-15 50-1,-7-3 21-15,-8-10 32 16,-14-7-9-16,-5-6-38 15,0 3-20-15,-17 6-36 16,3 6-12-16,-1 15-42 16,-6 0-79-16</inkml:trace>
  <inkml:trace contextRef="#ctx0" brushRef="#br0" timeOffset="155638.4695">5081 12154 1074 0,'13'0'415'0,"17"2"-299"16,1 4-41-16,11 1-45 15,3-1-9-15,-8-2-6 16,0-3 1-16,-17-3 6 0,-11-3 3 15,-7-1 3-15,-2-1 2 16,-7 2 15 0,-2 2 2-16,-7 3-6 15,-4 3-7-15,4 9-27 16,2 5-7-16,5 8-5 16,5 8 2-16,4 8 2 15,0 1 1-15,4 6 1 16,3-1 1-16,5-8 1 15,2-3 0-15,1-14 0 16,0-7 0-16,-4-12-121 16,-2-5-166-16</inkml:trace>
  <inkml:trace contextRef="#ctx0" brushRef="#br0" timeOffset="155762.4865">5148 12371 890 0,'-1'0'447'0,"-2"-3"-157"0,8 0-84 16,-5 1-102-16,17-1-44 15,56-6-41 1,-25 6-11-16,7 3-61 16,-4 5-109-16</inkml:trace>
  <inkml:trace contextRef="#ctx0" brushRef="#br0" timeOffset="156155.7008">5519 12230 862 0,'-3'-7'413'16,"-3"-5"-167"-16,9 1-119 16,10 1-32-16,10 0-47 15,7 4-9-15,7 6-17 0,-4 1-7 16,1 12-5-16,-5 3 1 15,-19 4 30-15,-7 3 7 16,-19 2 4-16,-8 2-2 16,0-4-31-16,5-4-5 15,15-10-20-15,8-6-9 16,20-4-10-16,4-1-2 16,7 2 11-16,3 5 7 15,-2 10 5-15,-5 5 2 16,-14 6 5-16,-11 2 7 0,-25 1 17 15,-8-3 4-15,-17-7 5 16,-1-6-2-16,2-16-31 16,6-6-56-16,17-11-196 15,8 1-272-15</inkml:trace>
  <inkml:trace contextRef="#ctx0" brushRef="#br0" timeOffset="156440.5311">6135 12453 1037 0,'1'0'537'16,"2"1"-173"-16,2 2-116 15,-5-3-45-15,0 0-82 16,0 0-32-16,0 0-49 16,0 0-55-16</inkml:trace>
  <inkml:trace contextRef="#ctx0" brushRef="#br0" timeOffset="157836.0424">6446 12448 444 0,'3'2'290'0,"4"4"-6"16,4-6-113-16,0-5-10 16,5-10-61-16,3-7-26 15,3-8-38 1,0-6-11-16,-4-1 2 0,-1 1 9 15,-5 4 27-15,-6 9 21 16,-5 11 15-16,-5 9-9 16,-5 16-30-16,-1 12-23 15,3 24-28-15,3 10-2 16,6 9-1 0,6 1 0-16,4-11 0 0,2-9 1 0,6-18-14 15,3-9-68 1</inkml:trace>
  <inkml:trace contextRef="#ctx0" brushRef="#br0" timeOffset="158183.9506">7001 12333 882 0,'-6'-7'408'16,"-10"-9"-167"0,-4 5-33-16,-4 6-66 0,-3 6-31 15,0 14-60-15,1 6-20 16,4 13-26-16,3 4-5 16,13 5-3-1,6 5 0-15,18-6 3 0,7-7 0 16,13-9 5-1,1-8 2-15,0-17-1 0,5-1 38 16,-8-19 34 0,-9-7 19-16,-16-6 26 0,-14-9-30 15,-20-8-30-15,-8 0-19 16,-3 1-27-16,1 5-43 16,14 19-166-16</inkml:trace>
  <inkml:trace contextRef="#ctx0" brushRef="#br0" timeOffset="158848.5099">7300 12098 401 0,'7'-1'241'0,"6"-6"2"0,-2 6-8 16,-6-9-27-16,1-1-17 15,-5-6-36-15,-1-4-13 16,-4 3-32-16,-5-3-13 16,-7 6-37-16,0-2-17 15,-6 4-24-15,-1 5-13 16,3 8-20-16,0 9-5 0,2 6-5 15,5 9 2-15,6 2 9 16,4-3 2 0,9 1 4-16,4-7-1 0,9-3 0 15,5-2 0-15,-1-11 5 16,-1-1 4-16,-6-7 4 16,-3-2 2-16,-6-3 1 15,-5-2-1-15,3 6-2 16,-4 1-4-16,4 7-7 15,-1 5-5-15,1 0-5 16,0 0 0-16,7 6 3 0,0 3 3 16,-2 7 5-1,1 5 5-15,-9 0 10 16,-8-3 11-16,-13-1 23 16,-9-3 4-16,-16-11 1 15,1-2-6-15,-2-11-19 0,11-5-3 16,19-3-113-1,1 0-120-15</inkml:trace>
  <inkml:trace contextRef="#ctx0" brushRef="#br0" timeOffset="159582.9113">7811 12152 656 0,'2'4'310'0,"2"9"-104"16,-2 10-58-16,2 16-45 15,-2 8-9-15,-1 10-30 16,0 1-9-16,-2-6-15 16,-1-10-11-16,-1-16-9 15,2-10 5-15,-1-16 16 16,1-1 2-16,1-20-1 15,-5-4-6-15,4-14-19 16,-4-12-2-16,-2-4-4 16,7 3-1-16,-5 10 1 15,4 11 0-15,1 19 0 16,2 8-1-16,6 15-5 0,-1 6-2 16,4 13-2-16,3 6-1 15,4 9 0-15,8 1 1 16,13-1 0-16,2-7 1 15,6-14 2-15,-1-7 0 16,-6-16 0-16,-4-4 37 16,-3-14 25-16,-4-10 12 15,-9-11 15-15,-6-6-32 0,-15-5-23 16,-7 1-12-16,-10 8-17 16,-3 8-29-16,-2 18-127 15,0 10-115-15</inkml:trace>
  <inkml:trace contextRef="#ctx0" brushRef="#br0" timeOffset="159876.3026">7707 12675 924 0,'14'-2'436'0,"8"-2"-181"16,20 4-135-16,8 0-25 16,14 2-56-16,11 3-15 15,5-2-12 1,2 2-4-16,-5-2-16 0,-10 0-28 15,-24-3-88-15,-7 0-75 16</inkml:trace>
  <inkml:trace contextRef="#ctx0" brushRef="#br0" timeOffset="160430.5043">7838 12924 560 0,'5'-3'336'0,"5"3"-10"16,2 3-139-16,2 8-76 15,-2 5-19-15,-7 4-12 0,1 4-5 16,-6-1-14-16,-2-3-6 16,-4-9-17-1,-1-3-8-15,4-9 0 16,-3-5-2-16,9-10-11 16,2-4-8-16,5-2-13 0,8-7-3 15,5 7 2-15,1 2 3 16,0 9 2-1,-2 10 4-15,-7 9 5 16,-2 7 2-16,-5 7 1 16,-2 1 1-16,-5 2-3 0,-1-4-2 15,-1-10-2 1,1 2-2-16,4-14-4 0,4-6-6 0,6-7-10 16,4-10 1-16,6-5 3 0,2 3 4 15,2 0 8-15,-2 8-1 16,-5 12 1-16,-4 6 2 31,-6 12 4-31,-3 6 5 16,-5 7 3-16,1 1-1 15,-6-1-3-15,1 0-3 16,-1-10-58-16,-1-4-101 16</inkml:trace>
  <inkml:trace contextRef="#ctx0" brushRef="#br0" timeOffset="160708.843">8706 12679 699 0,'0'-3'377'16,"2"2"-61"-16,1-1-23 15,-3 2-31-15,0 0-20 16,0 0-50-16,0 0-35 16,0 0-71-16,0 0-27 15,0 0 305-15</inkml:trace>
  <inkml:trace contextRef="#ctx0" brushRef="#br0" timeOffset="173225.1663">9179 12587 770 0,'2'-1'347'0,"1"-6"-153"16,3 0-52-16,8-11-51 16,1-5-22-16,5-10-36 15,2-7-7-15,-1-11 5 16,0-3 12-16,-5-5 34 0,-3 4 18 15,-6 13 7 1,-7 9 1-16,-3 18-14 0,2 9-22 16,1 17-30-16,2 8-17 15,2 15-23-15,0 6-1 16,10 7 3 0,1 0 0-16,8-2 1 0,5-1 2 15,-4-10-35-15,0-4-48 16,-6-7-142-16,-7-7-127 0</inkml:trace>
  <inkml:trace contextRef="#ctx0" brushRef="#br0" timeOffset="173381.6311">9317 12438 699 0,'10'3'392'15,"2"-1"-75"-15,16 7-180 16,8 0-38-16,9 2-66 15,4-1-15-15,-8-1-62 16,-9 1-107-16</inkml:trace>
  <inkml:trace contextRef="#ctx0" brushRef="#br0" timeOffset="173525.8589">9105 12278 1011 0,'-5'-1'444'15,"-5"1"-252"-15,5 0-75 16,11 7-85-16,9 3-26 16,16 6-132-1</inkml:trace>
  <inkml:trace contextRef="#ctx0" brushRef="#br0" timeOffset="173834.7377">9687 12526 646 0,'11'1'375'15,"10"-1"20"-15,4 0-253 16,2-1-66-16,-8-6-15 16,-2-3-27-16,-9-3-2 15,-7-6-3-15,-2 0-2 16,-13-5-7-16,-5 1-6 0,-5 11-14 0,-6 5 0 15,0 18-1 1,5 12 1-16,9 9 6 16,11 6 2-16,14 2 0 15,6-2-1-15,14 4 0 16,-1-2 0-16,0-5-2 0,-3-4 13 16,-6-10-120-1,0-8-168-15</inkml:trace>
  <inkml:trace contextRef="#ctx0" brushRef="#br0" timeOffset="174102.7591">10263 12454 627 0,'-2'7'386'16,"-4"16"-5"-1,-5 2-133-15,-15-2-106 16,-5 0-44-16,-6-12-56 15,0-5-19-15,10-9-67 16,1-7-28-16,9-8-34 0,4-4 0 16,9-3 49-16,8-1 31 15,14 8 51-15,3 10 17 16,7 9 30-16,2 10 12 16,1 15 2-16,-2-2 2 15,-2 7-14-15,-4-3-16 16,-1-7 10-16,1 0-101 15</inkml:trace>
  <inkml:trace contextRef="#ctx0" brushRef="#br0" timeOffset="174572.6629">11017 12461 614 0,'0'-3'361'16,"7"-13"8"-16,6-5-229 0,10-9-55 15,1-8 3-15,-2-4 5 16,-1 1-13-16,-10 4-11 15,-2 9-7-15,-4 13 9 16,-4 7-1-16,-1 20-17 16,-2 10-11-16,2 19-33 15,2 12-2-15,11 8-2 16,1 1-2-16,3-11-20 16,-3-8-60-16,-7-19-249 0</inkml:trace>
  <inkml:trace contextRef="#ctx0" brushRef="#br0" timeOffset="174897.2603">11242 12027 827 0,'-23'-9'451'16,"-15"-9"-99"-16,-17 14-191 15,-3 5-50 1,0 16-80-16,1 10-29 0,12 19-16 15,5 12-3 1,22 20 4-16,11 12 7 0,23 8 4 16,13-2 2-16,21-15 1 15,15-15 4-15,23-30 3 16,1-17 3 0,8-29 4-16,-8-14 22 15,-17-26 41-15,-5-12 22 16,-31-20 35-16,-23-13-9 15,-40-4-12-15,-23 5-22 0,-26 15-40 16,-1 21-21-16,4 28-73 16,9 12-89-16</inkml:trace>
  <inkml:trace contextRef="#ctx0" brushRef="#br0" timeOffset="175309.8412">11792 12363 713 0,'0'0'401'0,"11"2"-16"0,22 1-254 16,14 3-9-16,28-3-58 16,3 0-29-16,-3 2-22 15,-8-2-4-15,-25 6-19 16,-9-1-48-16,-17-1-118 16,-5 2-60-16</inkml:trace>
  <inkml:trace contextRef="#ctx0" brushRef="#br0" timeOffset="175660.5605">11815 12498 450 0,'-8'3'298'16,"-4"1"28"-16,8-2-67 16,13-2-66-16,13 0-37 15,22-2-69-15,11-2-17 16,16 2-28-16,6 4-12 15,-12-1-14-15,-8 0-4 16,-25-1-22-16,-10-2-34 0,-13-5-98 16,-9-4-41-16,-6-6-10 15,-4-3 32 1,-4-5 95-16,6 0 40 0,5 4 25 16,4 4 14-16,9 10 39 15,1 6 14-15,5 4 38 16,3 9 11-16,3 7 13 15,-2 5 6-15,-8 7 23 16,-12-2 3-16,-11-6-28 16,-5-2-17-16,-6-8-83 15,5-7-114-15</inkml:trace>
  <inkml:trace contextRef="#ctx0" brushRef="#br0" timeOffset="176235.558">12768 12049 769 0,'-4'10'322'0,"0"21"-173"15,0 13-38-15,-2 21-31 0,6 6-12 16,0 5-16 0,5-3 0-16,0-24-1 15,-2-10-4-15,-2-25 30 16,1-13 11-16,-1-11 0 0,3-15-2 15,-4-16-44-15,-10-7-16 16,5-12-9 0,-9-5-3-16,1 2-4 15,7 1-3-15,-4 5-7 16,10 10-2-16,3 11-6 0,6 9-2 16,9 12-1-16,3 3-1 15,20 7 5-15,8 4 0 16,15 2-41-16,9 4-64 15,-2 9-329-15</inkml:trace>
  <inkml:trace contextRef="#ctx0" brushRef="#br0" timeOffset="176487.1251">12757 12537 706 0,'15'3'406'16,"8"-3"-73"-16,24 2-160 0,12-1-47 15,9-1-74-15,0 4-23 16,-8-3-32-16,-16-2-67 15</inkml:trace>
  <inkml:trace contextRef="#ctx0" brushRef="#br0" timeOffset="176642.5803">12756 12303 1031 0,'14'-1'409'0,"28"-2"-282"16,7 2-46-16,20-1-54 16,8 4 29-16,-7-1-471 15</inkml:trace>
  <inkml:trace contextRef="#ctx0" brushRef="#br0" timeOffset="177627.6701">13247 12471 818 0,'-1'6'337'16,"-4"13"-200"-16,4 5-28 0,0 5-28 15,0 0-23-15,2-4-26 16,-1-4-9-16,3-10-8 15,4-1 2-15,-1-13 4 16,2-6 0-16,-3-10 0 16,-3-7-5-16,0-5-6 15,-2-1-2-15,0 2-7 16,0 2 20-16,-2 15 6 16,0 5 1-16,2 15 9 15,0 7-18-15,4 8-6 16,1 1-1-16,4 2-4 15,7-1-1-15,0-12-2 16,5 1 2-16,0-14 6 0,-4-7 1 16,-2-8 2-1,0-5 0-15,-6-8-5 0,-1-1-1 16,-1 2-5-16,0 1-2 16,-3 15 1-16,0 9 4 15,-4 15 12-15,0 10 4 16,3 13-2-1,0 2-3-15,5 0-12 0,0-3-2 0,3-7-73 16,0-3-88-16</inkml:trace>
  <inkml:trace contextRef="#ctx0" brushRef="#br0" timeOffset="177891.0156">13728 12488 466 0,'-5'-8'314'0,"-9"-14"32"16,1 7-81-16,-4 1-69 0,-4 8-36 15,-1 10-61-15,3 8-28 16,3 15-39-16,2 1-11 16,14 5-15-16,5-1-2 15,6-3-1-15,11-2 0 16,2-9 1-16,0-5-1 15,5-7-28-15,-6-5-43 16,-2-2-156-16,-3-6-224 16</inkml:trace>
  <inkml:trace contextRef="#ctx0" brushRef="#br0" timeOffset="178026.102">13630 12571 559 0,'-4'0'346'16,"3"-2"-15"-16,4-2-64 0,-3 3-89 15,5 0-48-15,24-1-71 16,31-2-25 0,-21 9-40-16,-3 2-89 0</inkml:trace>
  <inkml:trace contextRef="#ctx0" brushRef="#br0" timeOffset="178346.78">14038 12506 454 0,'-5'-3'318'16,"-11"-6"45"-16,-5 3-57 0,-10 5-92 15,-4 6-38 1,4 7-83-16,-1 2-30 16,10 8-38-16,8 0-7 15,15 4-9-15,12 2-2 16,16-3-1-16,3-4-1 16,6-3 1-1,-1-5-1-15,-2-6-42 0,-4-5-52 16,-7-5-199-16</inkml:trace>
  <inkml:trace contextRef="#ctx0" brushRef="#br0" timeOffset="178648.8111">14139 12486 1015 0,'0'-4'536'15,"-4"-1"-179"-15,2 16-162 16,2 4-62-16,0 10-82 0,3 4-11 15,0 1-21-15,3 1-7 16,1-1-69 0,2-3-79-16,-3-5-252 15</inkml:trace>
  <inkml:trace contextRef="#ctx0" brushRef="#br0" timeOffset="178825.1943">14230 12490 995 0,'2'-1'464'16,"-2"1"-196"-16,2 8-55 0,0 12-99 16,1 4-29-16,8 5-47 15,3 0-17-15,-1-1-13 16,-1 1-1-16,-4-3-89 16,-2-6-78-16,-4-7-388 15</inkml:trace>
  <inkml:trace contextRef="#ctx0" brushRef="#br0" timeOffset="178953.2708">14188 12627 1103 0,'4'0'528'16,"8"3"-222"-16,3 1-170 0,3 0-49 16,12 3-119-16,-2-3-94 0</inkml:trace>
  <inkml:trace contextRef="#ctx0" brushRef="#br0" timeOffset="179395.2079">14646 12348 964 0,'12'0'467'16,"5"-1"-190"-16,20 0-130 0,6 1-45 15,6 2-64-15,6 2-17 16,-13 0 12-16,-3 1-57 16,-12-3-193-16</inkml:trace>
  <inkml:trace contextRef="#ctx0" brushRef="#br0" timeOffset="179633.3001">14694 12482 756 0,'-3'1'367'0,"6"2"-117"16,12-3-35-16,13 0-58 16,15 1-15-16,10 2-37 15,2-1-17-15,-7 3-35 16,-8-4-12-16,-15 0-21 0,-4-2 10 15,-13-7-130-15,-5 2-308 16</inkml:trace>
  <inkml:trace contextRef="#ctx0" brushRef="#br0" timeOffset="183764.778">15473 12337 585 0,'-2'-1'298'0,"-3"-7"-88"0,5-2-22 16,2-6-47-16,3-7-20 16,5-9-25-16,1-5-13 15,0 0-25-15,2 5-5 16,-4 9-10-16,-3 11 0 16,-1 8-11-1,-3 1-23-15,-3 10-25 0,0 8-8 0,2 18-1 16,-1 12 12-1,1 14 8 1,3 6 4-16,0-4 34 16,5-6-78-16</inkml:trace>
  <inkml:trace contextRef="#ctx0" brushRef="#br0" timeOffset="183964.9224">15407 12547 765 0,'22'-4'335'15,"32"1"-177"-15,5-4-63 16,1 6-54 0,1 1-7-16,-7 0-162 15,-6 0-176-15</inkml:trace>
  <inkml:trace contextRef="#ctx0" brushRef="#br0" timeOffset="184319.3972">15440 12737 947 0,'2'-12'428'15,"4"-7"-194"-15,20-1-119 0,6 3-29 16,9 8-42-16,0 7-16 16,-5 19-20-16,-5 6-7 15,-18 11 2-15,-12 4 1 16,-18 5 6-16,-13 1 3 16,-4-4 1-16,-5-3-2 15,-4-15-8-15,9-4-22 16,3-13-30-16,9-8-4 15,17-8-1-15,6-6 20 16,19 2 44-16,5 1 21 0,6 11 26 16,5 7 10-16,-5 10-8 15,2 7-16-15,-3 1-18 16,-7-7-3-16,2-5-88 16,-8-6-345-16</inkml:trace>
  <inkml:trace contextRef="#ctx0" brushRef="#br0" timeOffset="189470.0343">16041 12166 821 0,'-3'-2'354'15,"-1"2"-213"-15,3 5-47 16,1-3-63-16,0 28-14 0,5 72 5 15,-1-31-2-15,-2-3-2 16,0 0-1-16,1-20-5 16,-1-9 0-1,0-18-34-15,-2-12-15 0,-1-10-61 16,3-5-14-16,1-7 16 16,3-2 8-16,10-7 56 15,-1-6 13-15,8 0 18 16,-2-2 7-16,-9 5 61 15,-2 8 30-15,-11 8 27 16,-8 9 11-16,-5 9-24 16,-8 6-17-16,-6 5-17 15,5 4-11-15,7-5-32 16,7-4-11-16,19-1-3 16,6-7-1-16,16 0 0 15,6 2-1-15,0-4-36 0,4 2-88 16</inkml:trace>
  <inkml:trace contextRef="#ctx0" brushRef="#br0" timeOffset="189888.1121">16517 12340 624 0,'2'3'290'16,"0"0"-106"-16,-2 19-46 15,-6 9-4-15,-5 9-15 16,-4 7-24-16,-4-6-45 16,3-3-16-16,2-9-16 15,2-9-4-15,6-14 15 16,2-6 4-16,4-10 0 0,4-6 0 15,2-12-14-15,0-4-6 16,6-8-1-16,0-6-2 16,1-3-5-1,5 1-1-15,-1 10-2 16,-3 7 2-16,-4 13 4 16,-3 8-4-16,0 11 2 15,6 7-2-15,-4 17-1 16,6 10 4-16,-1 16 0 0,-3 4 0 15,7 5-3 1,-1-1 4-16,-1-10-81 16,2-7-76-16</inkml:trace>
  <inkml:trace contextRef="#ctx0" brushRef="#br0" timeOffset="190067.8999">16413 12514 768 0,'12'-1'345'0,"23"0"-168"0,9-1-60 15,9 2-57 1,2 2-26-16,3 2-73 16,-3-2-185-16</inkml:trace>
  <inkml:trace contextRef="#ctx0" brushRef="#br0" timeOffset="190368.0408">16730 12001 1141 0,'10'-10'448'0,"14"-2"-309"15,4 2-43 1,1 9-53-16,-3 8-18 0,-12 6-16 0,-6 7 2 16,-18 8 4-16,-9 2 3 31,-3 1-4-31,2-4-5 16,17-10-7-16,6-7 2 0,25-6 2 15,9-2 1-15,12-2-1 16,5 3-2-1,-10 7-76-15,-3 6-115 0</inkml:trace>
  <inkml:trace contextRef="#ctx0" brushRef="#br0" timeOffset="190716.2325">17082 12479 1029 0,'10'1'418'0,"14"-1"-274"15,13 0-12-15,12 1-52 16,8 2-30-16,-1-1-34 16,-6 1-5-16,-13 5-77 15,-10-1-64-15,-12 2-228 16</inkml:trace>
  <inkml:trace contextRef="#ctx0" brushRef="#br0" timeOffset="190967.8083">17102 12627 582 0,'3'-2'314'0,"7"1"-71"15,9-3-61-15,10 2-7 16,16 2-9-16,7-2-16 16,2 4-56-16,-2 0-23 15,-12 4-34-15,-7 0-76 16</inkml:trace>
  <inkml:trace contextRef="#ctx0" brushRef="#br0" timeOffset="192977.8019">17133 12341 780 0,'-2'-3'355'0,"0"-6"-165"16,-2 0-49-16,10-5-70 0,6-1-22 15,9-3-25-15,8 0 1 16,2 1 3-16,-2 4 2 15,-2 10 2-15,-2 6 1 16,-3 14-4-16,-1 9-1 16,-3 6-5-16,-1 5-3 15,3-1-5-15,-1-8 0 16,8-14 3-16,0-14 3 16,4-19 4-16,-3-11 0 0,-8-10-25 15,-4 1-41 1,-15 9-276-16</inkml:trace>
  <inkml:trace contextRef="#ctx0" brushRef="#br0" timeOffset="193599.4472">18144 12498 608 0,'-15'-3'297'0,"-16"-12"-111"16,3-11-23-16,12-13-57 16,8-8-40-16,17 0-50 15,8 2-2-15,15 12 32 16,5 12 16-16,5 18 34 0,6 11-2 16,-5 25-28-16,-10 8-11 15,-28 18-16-15,-16 3 0 16,-40 0-7-16,-8 2-4 15,-2-16-13-15,0-7-6 16,29-17-29-16,5-13-11 16,17-13-11-16,10-6-2 0,7-8 37 15,10 2 28 1,5 2 43-16,7 6 20 0,2 10 4 16,-3 4-16-1,-2 8-29-15,-4 2-18 0,-4-1 9 16,0-1-75-16,0-4-409 15</inkml:trace>
  <inkml:trace contextRef="#ctx0" brushRef="#br0" timeOffset="193756.2978">18483 12730 1463 0,'0'-1'613'15,"0"0"-357"-15,4 0-61 16,-4-1-95-16,0 1-33 15,0 0-62-15,0 0-81 16,0 0-600-16</inkml:trace>
  <inkml:trace contextRef="#ctx0" brushRef="#br0" timeOffset="194140.3233">18680 12632 984 0,'1'-7'456'0,"6"-7"-182"16,1-7-64-16,4-6-59 0,2-9-18 15,-4-11-23-15,-1 0-18 16,-2 0-28-16,-2 7-10 16,0 17-19-16,-3 6-1 15,-2 11-15-15,-1 8-8 16,1 11-12-16,0 5-5 0,2 9 4 31,3 6 1-31,4 7 0 16,-2 2-1-16,-2 8 1 0,-5-3-1 15,-5 0 18 1,0-2-70-16,5-11-179 16,5-7-406-16</inkml:trace>
  <inkml:trace contextRef="#ctx0" brushRef="#br0" timeOffset="194588.9348">19042 12302 837 0,'-1'-3'502'0,"-2"-3"-35"16,-4 6-165-16,0 9-144 15,-4 6-53-15,0 13-66 16,4 4-15-16,4 4-13 15,7 2-5-15,9-9-4 16,2-4-1-16,11-6 2 16,0-9 2-16,11-3 0 15,-3-6 2-15,-3-4-39 0,-3-4-40 16,-10-7-103 0,0-2-51-16,-9-6-58 15,-1-1 17-15,-8-3 101 16,-2 1 53-16,-6 1 142 15,-2-2 53-15,2 7 65 16,0 4 31-16,3 15-21 16,-1 8-6-16,1 17-31 0,2 12-25 15,-1 10-3-15,2 4-21 16,1-1-28-16,1-2-7 16,4-9-22-16,2-6-4 15,5-8-64-15,0-7-96 16</inkml:trace>
  <inkml:trace contextRef="#ctx0" brushRef="#br0" timeOffset="194911.669">19606 12561 1045 0,'0'0'570'16,"1"2"-103"-16,-1-1-148 15,0-1-127-15,0 0-51 16,0 0-67-16,0 0-28 16,0 0-29-16,0 0-23 15,0 0-127-15</inkml:trace>
  <inkml:trace contextRef="#ctx0" brushRef="#br0" timeOffset="195335.1931">19983 12605 768 0,'3'-6'388'0,"9"-7"-113"0,2-2-70 16,9-6-61-16,-5-3-11 15,2-6-8 1,-5-3-9-16,-8-7-23 15,1 3-15-15,-6 7-26 0,-3 10-9 0,0 16-25 16,-4 10-9 0,0 25-13-16,-2 8-7 15,5 17 6-15,6 5 2 16,9-1 0-16,5-1 2 16,3-10-14-16,0-10-47 0,-2-15-126 15,-2-6-106-15</inkml:trace>
  <inkml:trace contextRef="#ctx0" brushRef="#br0" timeOffset="195655.0878">20502 12507 669 0,'-5'-15'451'15,"-3"-13"17"-15,-1 8-227 16,-7 2-44-16,-3 11-87 15,-1 7-36 1,-6 9-51-16,1 5-15 16,1 11-13-16,2 5-3 15,8 7-3-15,10 7 1 0,15-4 2 16,7 2 2-16,16-9 6 16,-1-8 2-1,11-11 8-15,-1-9 3 16,-5-15 25-16,0-7 14 15,-18-8 28-15,-9-5 8 0,-23-6-22 16,-7-1-15-16,-16-3-32 0,3 1-48 31,11 9-152-31</inkml:trace>
  <inkml:trace contextRef="#ctx0" brushRef="#br0" timeOffset="196085.7599">20621 12087 967 0,'0'-3'433'16,"1"3"-203"-16,13 2-117 16,6-2-33-16,17 9-23 15,6-2-2-15,4 0-26 16,-3 1-10-16,-10-8-2 16,-5-2-1-16,-10-1 7 0,-8-7 1 15,-11-1-3-15,0 1-1 16,-8-3-9-16,0 7-6 15,0 3-5-15,-2 3-5 16,3 9 0-16,1 6 0 0,4 12 3 16,2 8 1-16,0 10 1 15,4 3 0 1,-1 4 0-16,-1-6 2 0,0-9-39 16,2-4-55-1,-4-17-106-15,-1-7-182 16</inkml:trace>
  <inkml:trace contextRef="#ctx0" brushRef="#br0" timeOffset="196226.6398">20657 12272 969 0,'5'0'460'0,"10"0"-171"16,9 0-53-16,17 0-81 15,7 0-42-15,-1-1-65 0,-1 1-18 16,-12 0-95-1</inkml:trace>
  <inkml:trace contextRef="#ctx0" brushRef="#br0" timeOffset="197223.5971">21321 12347 897 0,'3'-1'363'0,"14"0"-194"15,12 2-69-15,24 1-28 16,16 3 2-16,13-4-25 16,6 1-16-16,-12 0-17 15,-12-2-3-15,-22 0-3 16,-19-2-1-16,-9 1-11 15,-14 0-21-15,-3 0-33 16,-1-2-24-16,3 1-42 16,-1 1-21-16,-15 0-89 15,-28 0-35-15,30 7-4 0,-1 1 36 16,-4 1 122 0,1 2 57-16,-2-2 56 0,-1 4 14 0,3-4 84 31,0 1 37-31,3-2 66 0,2-1 23 15,3-6-35-15,3 0-18 16,2-2-41 0,1 2-22-16,2 4-36 0,-2-2-16 15,0 4-22-15,1 0-8 16,0 1-5-16,0 1 6 0,4 10 5 16,0 6-1-1,7 12-9-15,4 8-7 16,2 11-10-16,0 5-1 0,-8 12-9 15,-6 4 43-15,-18-7 19 16,-10-7 5-16,-9-18 23 16,-4-19-18-16,3-18 7 15,3-7-1-15,6-22-8 16,5 2-22-16,10-7-22 0,7-1-5 16,1 12-8-16,2 1-5 15,-2 6-128-15,-3 2-89 0</inkml:trace>
  <inkml:trace contextRef="#ctx0" brushRef="#br0" timeOffset="209212.5349">1579 13214 551 0,'-5'-2'371'0,"-3"-2"6"0,0 7-186 15,3 2-45-15,3 17-75 16,2 11-26-16,3 23-7 15,3 11-4-15,-1 3 1 16,3 0-2-16,-5-15-17 16,0-8-3-16,0-13-1 15,-3-9 0-15,0-11 3 16,0-7 2-16,-1-10-44 16,1-1-51-16,0-8-158 15,0 1-187-15</inkml:trace>
  <inkml:trace contextRef="#ctx0" brushRef="#br0" timeOffset="209661.7482">1452 13285 515 0,'2'-9'325'15,"10"-9"13"-15,10-4-99 0,12-6-72 16,6 0-22-16,14 5-47 16,0 2-28-16,2 13-40 15,1 8-14-15,-22 9-10 16,-8 11 0-16,-32 10 3 15,-17 4 1-15,-19 4 2 16,-4-2-1-16,10-13 1 16,3-7 1-16,17-14 0 15,6-3-5-15,9-8-9 16,9 0-4-16,14 3-6 16,5 6 2-16,9 15 3 0,2 7 0 15,-6 14 3-15,-6 3 2 0,-20 6 6 16,-13-4 4-16,-24-4 7 15,-10-2 6-15,-12-10 5 16,1-5-1-16,4-13 7 16,9-8-42-16,14-8-171 15,9-1-274-15</inkml:trace>
  <inkml:trace contextRef="#ctx0" brushRef="#br0" timeOffset="210319.3807">1921 12924 498 0,'0'-11'339'16,"1"-4"14"-16,14 13-146 31,-7 1-35-31,0 1-61 0,35 10-21 0,24 39-35 16,10 16-5-16,-9 29-6 15,-6 13-5-15,-32 13-13 16,-22 2-1-16,-39-6-2 16,-17-12 1-16,-12-22 26 0,1-12 20 15,14-21 18-15,9-12 0 16,9-20-25-16,5-3-22 15,8-6-20-15,0-2-3 16,5-6-5-16,0 0-3 16,-1-3-6-16,5 3-1 15,0 4-1-15,2-3-1 16,1-1 1-16,1 0-2 0,0 0 2 16,0 0-64-16</inkml:trace>
  <inkml:trace contextRef="#ctx0" brushRef="#br0" timeOffset="494049.4497">3171 13219 771 0,'-11'0'399'0,"-4"2"-128"16,-11 3-99-16,-8 0-30 16,-6 2-62-16,-5-4-22 15,-7-3-24-15,3-5-6 16,3-4-9-16,5 0-8 0,19 1-10 15,7 3-8-15,15 5-41 16,0 6-7-16,18 9 10 16,9 7 10-16,7 15 42 15,7 9 16 1,-17 11 10-16,-6 6 4 0,-26-5 8 16,-13-1-6-16,-13-4-16 15,-4-6-7-15,10-4-7 16,3-10 0-16,14-16-1 15,6-4-3-15,8-9 1 16,7-4 3-16,19 0 7 16,9 0 1-16,15-2-2 15,-4 1-4-15,-4 1-25 16,-2 1-80-16</inkml:trace>
  <inkml:trace contextRef="#ctx0" brushRef="#br0" timeOffset="494623.7063">3196 13547 1049 0,'0'4'416'16,"5"-2"-268"-16,12 5-67 0,15-2-52 15,9-1-5-15,10 1-12 16,1-5-1-16,-4 1-61 15,-6-1-37 1,-15-3-68-16,-8-2-13 0,-13 0 61 16,-8-2 33-16,-6 3 67 15,-7 2 12-15,-4 3 23 16,0 4 8-16,0 9 27 16,2-3 10-16,6 5 2 0,2 3 4 15,9 3-10 1,5 5-10-16,4-1-17 15,0-1-7-15,0-5-11 16,-4-4-2-16,-2-6-3 16,0-6 3-16,-3-5 14 15,2-4 1-15,-2 4-3 16,0 0-7-16,6-20-27 0,13-29-8 16,-4 31-8-16,8 5-3 15,-7 11-1 1,0 3 1-16,-3 9 22 0,-8 7 13 15,-1 7 33 1,-2 2 9-16,2-5-12 16,-6-2-8-16,2-7-22 15,3-5-3-15,3-10 3 0,9-5-2 16,5-13-1-16,4-1-4 16,0 0-10-16,0 7-1 15,-4 11 2-15,-1 8 8 16,-2 11 26-16,-3 4 14 15,-2 5 6-15,-3 2-6 0,-2 1-21 16,1-3-61 0</inkml:trace>
  <inkml:trace contextRef="#ctx0" brushRef="#br0" timeOffset="495190.9247">4525 13608 722 0,'-4'13'294'0,"-8"11"-140"16,12 6-55-16,11 5-4 16,5-5-7-16,17 0-28 15,5-7 3-15,7-17 0 16,8-7 3-16,-2-25 1 16,-3-11-13-16,-10-9-7 15,-13-9-2-15,-22-4-3 16,-16-7-5-16,-27-7-13 15,-6 6-7-15,-13 16 2 16,3 19 5-16,6 32-1 0,5 13 1 16,13 21-17-16,12 3-7 15,20 7-4-15,15-1 0 16,28-8 0-16,10-3-1 16,30-10-119-16,8-6-135 15</inkml:trace>
  <inkml:trace contextRef="#ctx0" brushRef="#br0" timeOffset="495536.9326">5112 13521 777 0,'-15'-1'390'0,"-13"4"-126"16,5 4-87-16,10 8-96 15,7 3-39-15,15 1-39 16,6 1-5-16,13-4 2 16,5-2 4-16,-1-9 8 15,-2-2 2-15,-12-3 10 16,-9 0 2-16,-15 0-3 0,-12 0-1 16,-15 1 16-16,-2 5 6 15,-3 2 9-15,8 4 0 16,12 4-26-16,10-1-9 15,11 6-9-15,7 1-2 16,14-1 1-16,0-2-1 16,9-6-1-16,0-4-1 15,-4-10-63-15,3-7-78 0</inkml:trace>
  <inkml:trace contextRef="#ctx0" brushRef="#br0" timeOffset="495660.8714">5238 13489 781 0,'-11'-9'447'0,"-13"-5"-72"16,3 7-150-16,9 1-148 16,1 8-49-16,14 10-114 15,6 0-125-15</inkml:trace>
  <inkml:trace contextRef="#ctx0" brushRef="#br0" timeOffset="496173.7816">5513 13587 766 0,'-5'0'376'15,"-10"-6"-139"-15,-3 6-42 16,-1 6-93-16,-1 2-34 16,-2 7-45-16,6 2-17 15,7 5-13-15,2 2-4 16,17 0-1-1,3-3 7-15,10-6 11 16,2-5 9-16,-5-5 23 16,-3-2 6-16,-6-3 32 0,-4-1 16 15,-7-5-13-15,0 2-8 16,-10-3-36-16,0-1-13 16,4-1-92-16,3-3-71 15,7 1-127-15,3 1-36 16,7 1 80-16,3 2 68 15,3 1 201-15,0 2 76 16,-3 4 91-16,-3 3 31 16,-6 10-15-16,-5 1-23 0,-3 7-68 0,0-1-27 15,-2-2-60-15,2-3-20 32,6-8-17-32,3-5-5 0,11-11-5 0,0-8-3 15,9-7-1-15,5 0-2 16,4 3 3-1,2 5 0-15,-10 13 1 16,-5 2 0-16,-12 12 11 16,-6 8 6-16,-6 6 7 0,-1 6 0 15,0-1-13-15,1-1-117 16</inkml:trace>
  <inkml:trace contextRef="#ctx0" brushRef="#br0" timeOffset="496704.3883">6650 13587 1106 0,'-3'0'515'0,"-3"0"-231"16,-2 15-143-16,-3 4-50 0,2 16-59 15,6 6-15-15,7 3-9 16,6-1 0-16,18-12 12 16,7-9-66-16,10-15-223 15</inkml:trace>
  <inkml:trace contextRef="#ctx0" brushRef="#br0" timeOffset="496998.2194">6974 13628 968 0,'-7'0'421'16,"-10"0"-225"-16,1 4-49 15,2 9-75 1,-1 3-26-16,4 8-31 16,5 3-10-16,9 0-5 0,7 3 2 15,13-7 4-15,5-5 2 16,4-11 4-16,1-7 2 16,-10-9 47-1,-7-5 16-15,-16-1 35 16,-15-1 6-16,-16 4-46 0,-6 5-20 15,1 7-58-15,5 5-81 16</inkml:trace>
  <inkml:trace contextRef="#ctx0" brushRef="#br0" timeOffset="497310.4757">7351 13710 771 0,'-9'-10'402'0,"-14"-12"-114"16,-4 1-50-16,-5 2-83 16,1 7-43-16,4 11-60 0,4 3-21 15,7 13-28-15,2 3-3 16,14 4-1-1,6 6 2-15,15-3 8 16,5-1 1-16,8-4 3 16,-3-6 2-16,0-9 2 15,-1-2 1-15,-15-5 4 16,-2-3 0-16,-8-2-27 16,-5-3-87-16</inkml:trace>
  <inkml:trace contextRef="#ctx0" brushRef="#br0" timeOffset="497655.0384">7441 13755 737 0,'0'1'421'0,"1"5"-7"16,15 0-277-16,5 0-25 0,11 3-42 15,-3-6-22-15,6-3-14 16,-4 0-1-16,-6-10 3 15,-2-3 2-15,-9-2-6 16,-5-2-1-16,-11-1-7 16,-8 0-5-16,-16 3-11 15,-4 2-3-15,-5 7-9 16,0 6-6-16,7 9-7 16,5 3-3-16,9 12 2 15,4 3 4-15,11 9 8 0,-1-1 4 16,15 9 2-16,4 2 3 15,-1-2-1 1,7 3 1-16,-10-10-1 0,0-2 24 16,-2-11-147-16,-1-7-173 15</inkml:trace>
  <inkml:trace contextRef="#ctx0" brushRef="#br0" timeOffset="498072.2053">7848 13763 839 0,'0'0'388'0,"5"2"-170"0,4 1-51 15,6 1-74 1,3 0-17-16,2-2-22 0,-1-2-9 16,3-6-11-16,0-1-4 15,-1-4-3 1,-5-4 0-16,-11-5 0 0,-8-2-4 16,-12 1-7-1,-7 3-3-15,-3 4-11 0,-4 6-6 0,9 8-5 16,0 8-3-16,8 15 4 31,3 7 7-31,0 14 6 0,4 6 5 16,8 10 2-1,7 1-1-15,10-6-2 16,2-5-2-16,-4-19-2 16,-2-7-11-16,4-10-117 15,-2-8-146-15</inkml:trace>
  <inkml:trace contextRef="#ctx0" brushRef="#br0" timeOffset="498344.0092">8346 13796 617 0,'-2'-9'335'15,"-8"-15"-47"1,-5 0-14-16,-12-2-40 15,-10 0-26-15,-3 5-61 0,-4 5-38 16,8 14-58 0,6 5-19-16,13 12-25 0,7 4-7 15,16 7 1 1,13 3 1-16,11 1 0 16,4-2 1-16,2-4-24 15,-4-6-43-15,-3-11-134 16,-5-6-158-16</inkml:trace>
  <inkml:trace contextRef="#ctx0" brushRef="#br0" timeOffset="498629.4912">8359 13709 765 0,'2'2'380'0,"3"5"-115"0,-2 3-64 16,3 8-71-16,2 2-29 15,-1 1-44-15,1 0-12 16,-5-6-16-16,-3-7-5 0,0-7 9 15,-2-3 1 1,3-11 0-16,1-3-2 16,3-6-20-16,3-1-7 0,4 1-6 15,0 4-4 1,4 6-7-16,2 4-2 16,-4 9-2-16,-1 5 10 0,-2 8 16 15,-4 3 7-15,-4 7 7 16,1 3-6-16,-4 1-10 15,0 0 20-15,3-3-157 16,1-8-237-16</inkml:trace>
  <inkml:trace contextRef="#ctx0" brushRef="#br0" timeOffset="498794.4667">8756 13679 1131 0,'0'6'452'0,"-4"10"-295"0,5 4-44 16,4 12-47-16,-2 2-22 16,3 1-25-16,1 0-22 0,-4-9-167 15,1-11-222 1</inkml:trace>
  <inkml:trace contextRef="#ctx0" brushRef="#br0" timeOffset="498933.4978">8699 13520 1180 0,'-7'-10'504'0,"-4"-6"-292"16,6 9-99-16,4 9-104 15,2 4-30-15</inkml:trace>
  <inkml:trace contextRef="#ctx0" brushRef="#br0" timeOffset="499324.4378">9185 13648 879 0,'-3'4'471'0,"-3"3"-55"15,0 8-290-15,2 2-25 16,-3 7-51-16,-4 2-17 16,-8 2-17-16,-4-1-3 15,-4-7 1 1,4-7 2-16,5-13 3 15,4-8 2-15,9-12-5 0,3-2-5 16,9 1-14-16,6 2-6 16,3 11-12-16,4 5-2 15,6 10 4-15,0 11 4 16,3 3 10-16,-1 4 4 16,-5-7 4-16,0-2 3 15,0-8 3-15,-5-7 3 16,1-4 1-16,-5-8-2 15,1-7-4-15,8 4-5 0,-4 5-7 16,3 7-3 0,-1 11 14-16,-5 4 11 0,-3 8 52 15,-6-2 20-15,-8 2 4 0,-10-2-3 16,-4-5-39-16,3 1-18 0,-2-10-137 16,8-5-193-1</inkml:trace>
  <inkml:trace contextRef="#ctx0" brushRef="#br0" timeOffset="500457.8556">9819 13787 881 0,'6'6'373'0,"8"11"-207"0,-3 5-15 16,-8 9-49 0,-3 2-18-16,-12-1-27 0,0 2-50 15</inkml:trace>
  <inkml:trace contextRef="#ctx0" brushRef="#br0" timeOffset="500816.6576">10250 13661 520 0,'6'-1'344'0,"8"1"21"16,1 5-90-16,-1 6-101 15,0 6-39-15,-7-1-58 16,-5 2-20-16,-3-4-13 16,-3-1-9-16,4-5-12 15,3-7 2-15,5-8-1 16,1-7-2-16,5-8-8 0,2 0-10 15,2 5-10 1,3 4-3-16,-1 12 0 0,-3 5 2 16,-3 13 16-1,-7 6 9-15,-4 8 7 16,0 5 1-16,-2 0-11 16,2-3-4-16,9-9-114 0</inkml:trace>
  <inkml:trace contextRef="#ctx0" brushRef="#br0" timeOffset="501484.0504">11068 13655 854 0,'10'-3'372'15,"19"3"-198"-15,8 0-47 16,8 4-64-16,4 1-22 15,-5-2-25-15,-6 0-2 16,-11-3 0-16,-10-1-2 16,-12 1 1-16,-8-3 1 15,-10 3 0-15,-9 3 7 0,-2 2 9 16,-1 3 3-16,3 4 5 16,11 5-8-16,5 6-17 15,6 3-6-15,10 5-5 16,5-2 8-16,15-7-52 15,8-7-29-15,9-13-60 16,3-5-45-16,5-12 14 16,1-4 25-16,-1-4 58 15,-3 1 37-15,-15 5 59 16,-15 3 55-16,-13 11 71 16,-9 4 33-16,-11 8 18 15,-2 6-41-15,-12 5-63 16,-2 1-31-16,-2-3-34 0,1-3-5 15,2-10 0-15,1-5 0 16,5-12-5-16,3-5-4 16,5-4-11-16,7-1-6 15,12 1-5-15,6 4-3 16,12 6 4-16,2 6 5 16,4 15 5-1,4 8 5-15,-10 13 1 0,0 2-3 16,-8 6-34-16,-5-3-74 15</inkml:trace>
  <inkml:trace contextRef="#ctx0" brushRef="#br0" timeOffset="501662.8898">11863 13696 1196 0,'5'4'481'0,"9"11"-311"16,3 9-50-16,8 14-59 15,3 7-17-15,1 7-24 16,-3 1-6-16,-5-12-7 16,-3-5-28-16,-5-18-92 15,1-10-109-15</inkml:trace>
  <inkml:trace contextRef="#ctx0" brushRef="#br0" timeOffset="501818.6111">12107 13725 1059 0,'-12'1'501'0,"-14"7"-208"16,-8 6-56-16,-5 18-105 0,-1 5-42 16,-5 12-52-16,2 2-18 0,7-3-42 15,10-1-87 1</inkml:trace>
  <inkml:trace contextRef="#ctx0" brushRef="#br0" timeOffset="502091.1461">12201 13671 1029 0,'-6'-1'467'0,"-7"2"-211"0,4 9-84 31,8 9-81-31,1 4-21 0,12 4-24 16,-2 1-7-16,9 0-13 15,3-4-2-15,6-6-6 16,4-6-3-16,-8-10 1 16,-2-5-18-16,-7-10-131 15,-4-4-111-15</inkml:trace>
  <inkml:trace contextRef="#ctx0" brushRef="#br0" timeOffset="502190.9779">12312 13570 612 0,'-7'-7'459'0,"-7"-9"71"15,-1 1-163-15,10 10-170 16,-1 1-75-16,0 8-87 16,7 12-25-16,5 3-155 15</inkml:trace>
  <inkml:trace contextRef="#ctx0" brushRef="#br0" timeOffset="502940.7852">12484 13718 924 0,'2'-2'378'0,"4"1"-221"15,16 2-101-15,9 3-32 16,15 1-11-16,3-2-3 16,-5-1-2-16,-9-2-1 15,-19 0 0-15,-8 0 2 16,-13 0 1-1,-4 0 1-15,-7 2 1 0,-1 1-2 16,-1 0-8-16,6 3 2 0,3 5 5 16,0 2 1-1,9 10 8-15,5 4 1 16,9 2-3-16,5 0 2 16,3-12 0-16,0-8 3 15,0-10 6-15,-4-10 0 0,0-10 0 16,-5-3-2-16,-3-6-7 15,-3 2-4-15,-5 5-5 16,1 5-5-16,-3 13-14 16,0 5 4-16,-2 10 5 15,0 5 1-15,-1 5 14 16,0 3-2-16,3-4 0 16,4-2 0-16,0-9 3 15,2-2 3-15,1-8 5 0,2-4 1 16,10-9-3-16,0-5-7 15,4 3-10 1,3 1-4-16,-2 10 5 0,-1 6-2 0,-7 8 8 31,-3 9 6-31,-6 7-6 0,-1 6 1 0,2-2 7 16,2-4-42-16,3-3-208 31</inkml:trace>
  <inkml:trace contextRef="#ctx0" brushRef="#br0" timeOffset="503495.0757">13144 13733 736 0,'0'-1'405'0,"1"-4"-73"16,7 4-162-16,13 1-91 15,3 1-30-15,8 2-20 16,3-1-7-16,-1 1-10 15,-3-2 0-15,-7-2 2 0,-7-1 3 16,-10-4 3 0,-6-1-1-16,-8 3-5 15,-4-2-5-15,-11 6 2 0,0 3 5 16,4 10 4 0,3 2 2-16,9 9-11 15,5 3-7-15,4 3-4 16,8 1 2-16,11-3 3 0,4-4 2 15,10-12-24 1,4-5-29-16,10-12-93 16,0-9-50-16,6-7-38 15,-2-3 25-15,-13-3 93 16,-1 7 50-16,-14 5 146 0,-7 3 36 16,-12 12 56-16,-11 5 27 15,-12 8-63-15,-6 6-29 16,-1 3-52-16,-5-3-26 15,5-4-19-15,-4-5-2 16,4-12-2-16,5-6-9 16,3-11-9-16,5-3-5 15,5-2-5-15,5-1 5 16,6 7 2-16,6 3 3 16,8 7 13-16,1 8 12 0,0 13 25 15,-3 6 6-15,0 14 3 16,1 2-6-16,3-1-16 15,2-1-7-15,-3-10-90 16</inkml:trace>
  <inkml:trace contextRef="#ctx0" brushRef="#br0" timeOffset="504476.7436">14296 13720 569 0,'0'1'321'0,"5"2"-5"0,8 1-145 16,16 6-79-16,10-2-4 15,14 0-34-15,-15-8-16 16,-18 0-16-1,0 1-4-15,44-5-13 0,-6-4-27 16,-19-5-24-16,-38 2-3 16,-7 2 2-16,-9 3 23 15,-12 7 24-15,3 7 11 16,-2 10 11-16,0 4 2 16,12 9-8-16,6 2-9 15,16 4-8-15,11-2 1 16,13-8 4-16,6-7 2 15,2-13 2-15,1-5 0 16,4-13 1-16,0-2-2 16,-3-9 0-16,-3-2 0 0,-11 2 0 15,-6-3 2 1,-13 4 3-16,-9 1 7 0,-14 4 24 16,-4 3 6-16,-8 4 8 15,0 1-7-15,2 8-28 16,2 1-12-16,4 11-16 0,6 0-6 15,8 9 0 1,4 2 2-16,14 3 6 16,0 2 4-16,8-7 2 15,2-1 4-15,4-13 4 16,0-4 2-16,0-6 2 16,-3-11 0-16,-7-2 0 15,-4-5 0-15,-10 2-3 16,-1 5 0-16,-3 3-7 0,-4 4-4 15,2 8-2 1,-1 3 1-16,3 9 3 16,6 3 4-16,8 4 2 0,6 2 1 15,4-8 19-15,1-6 15 16,-2-11 39-16,-1-5 15 16,-9-8-2-16,0-6-11 0,-7-3-36 15,0-2-18 1,-3 3-87-16,-3 4-87 15</inkml:trace>
  <inkml:trace contextRef="#ctx0" brushRef="#br0" timeOffset="505079.27">15811 13719 749 0,'-12'-3'375'0,"-14"-3"-122"15,-2 2-79-15,2 9-90 0,0 2-35 16,11 11-41-16,6 4-8 15,10 7-5 1,11 0 3-16,12-4 9 16,2-3 11-16,3-10 21 15,-3-4 10-15,-13-12 38 16,-9-3-3-16,-13-4-18 0,-9-4-12 16,-1 5-65-16,0-1-69 15</inkml:trace>
  <inkml:trace contextRef="#ctx0" brushRef="#br0" timeOffset="505445.9719">15941 13690 1094 0,'-7'1'437'0,"-8"5"-308"15,4 5-41-15,9 7-64 0,6 3-13 16,12 3-1-1,7 0 1-15,9-2 3 16,-2-5 1-16,1-12 4 0,-1-4 3 16,-11-10 19-16,-4-8 6 15,-6-4 2-15,-9-1-2 16,-2 2-20-16,-2 7-6 16,-5 7-14-16,1 6-6 0,2 9-7 15,1 4-5 1,3 9 3-16,9 2 5 0,5-1 4 15,5-2 4-15,13-11 4 16,-5-4 15-16,7-9 22 16,-5-3 9-16,-8-7 7 15,-7-2-13-15,-8-4-30 32,-4 1-53-32,-4 1-181 0,-1 1-206 0</inkml:trace>
  <inkml:trace contextRef="#ctx0" brushRef="#br0" timeOffset="505557.2449">16168 13584 708 0,'-6'-10'500'16,"-3"-7"-1"-16,2 7-198 16,-1 3-71-16,4 5-149 15,1 2-46-15,8 7-64 16,2 7-90-16</inkml:trace>
  <inkml:trace contextRef="#ctx0" brushRef="#br0" timeOffset="505750.5068">16421 13676 1011 0,'-5'7'497'15,"-4"6"-152"-15,3 15-191 16,4 11-41-16,8 22-51 16,6 6-25-16,2 9-20 15,-2 0-5 1,-6-19-5-16,4-4 5 0,-3-22-69 15,-4-12-62-15</inkml:trace>
  <inkml:trace contextRef="#ctx0" brushRef="#br0" timeOffset="505939.5924">16448 13874 1032 0,'4'-3'467'0,"2"0"-223"0,3 2-92 16,7 1-88-16,5 3-29 15,7 2-24-15,1-2-11 16,8 1-130-16,-3-7-144 16</inkml:trace>
  <inkml:trace contextRef="#ctx0" brushRef="#br0" timeOffset="506141.1298">16891 13778 858 0,'1'1'426'0,"-2"5"-110"16,-7 4-61-16,-13 5-77 15,-3 0-30-15,-8-1-69 16,-4-1-26-16,5-9-26 16,-1-4-4-16,7-8-6 15,6-6-8-15,10-4-21 16,4 0-13-16,10-1-13 16,5 3 3-16,12 6 7 15,4 4 5-15,5 12 7 16,2 9 0-16,-7 9 6 15,0 7 6-15,-4 1 5 16,-6-17 9 0,-8-8-162-16,1 1-200 0</inkml:trace>
  <inkml:trace contextRef="#ctx0" brushRef="#br0" timeOffset="506677.3633">16957 13725 833 0,'0'-6'365'0,"0"-3"-167"0,12 4-122 16,8 1-17-16,10 1-12 15,2 3-4-15,9 2-13 16,-1-1-6-16,-5 0-7 16,-5-1-6-16,-18 1 51 15,-9-1 3-15,-15 1 1 16,-8 3 4-16,-8-1-45 15,1 4-6-15,6 5-6 16,10 1-4-16,11 9-11 16,2 4-2-16,14 0 4 15,6 1 1-15,18-7 4 16,2-6 2-16,5-10 1 16,-1-5 0-16,-8-11-7 15,-3-4-3-15,-10-5-3 16,-5-1-1-16,-14-1 7 15,-6 1 2-15,-12 7-3 16,-2 3-2-16,1 12-5 0,-1 3-1 16,6 10 1-1,2 2 1-15,4 3 4 0,3 2 2 16,7-5 5-16,3-3 2 16,9-7 2-16,3-5 2 15,6-6-3-15,0 1-1 16,-1-1-6-16,2 5 3 15,-3 5 43-15,-3 7 21 0,-7 5 34 16,-11 4 13 0,-14 4-14-16,-5 1-13 15,-6-2-25-15,-3-3-17 0,-1-10-93 16,0-7 56-16</inkml:trace>
  <inkml:trace contextRef="#ctx0" brushRef="#br0" timeOffset="507887.8031">1817 14489 708 0,'-1'-3'345'0,"-8"-6"-123"16,-8-3-42-16,-9 6-60 16,-6 2-21-16,2 5-37 15,2 6-19-15,10 7-34 16,9 5-10-16,11 5-10 0,15 2 1 16,19-1 6-16,3-3 4 15,6-12 6-15,-3-2 3 16,-14-8 5-16,-7-1 5 15,-15-3 4-15,-8-6-1 16,-14 2-4-16,-10-1-7 16,-12 6-7-16,-5 3-1 15,2 2-3-15,5 7-5 0,11 3-8 32,5 2 1-32,14 5 5 15,6 1 7-15,19 4 15 0,9 0 5 16,17-6 1-16,4-2 0 15,5-12-3-15,1-1-3 0,-9-7 1 16,-4-5 3 0,-14-6 2-16,-5-7 2 0,-5-6-2 15,-4-3-2-15,-3 0-3 32,-6 2-1-32,-7-1-3 15,-5 7-2-15,-1 8 0 16,5 9-3-16,-1 12-3 0,1 7-2 15,4 10-4-15,0 1 1 16,4 5 1-16,3-1 11 16,-1-5-95-16,1-1-66 15</inkml:trace>
  <inkml:trace contextRef="#ctx0" brushRef="#br0" timeOffset="508045.1204">2002 14350 941 0,'-4'-13'422'0,"0"-10"-197"16,1 8-78-16,3 10-107 15,4 7-23-15,3 8-146 16,-2 3-210-16</inkml:trace>
  <inkml:trace contextRef="#ctx0" brushRef="#br0" timeOffset="508218.1018">2186 14540 1220 0,'7'12'528'0,"10"15"-285"16,0-1-61-16,0-2-91 0,1-2-29 15,-3-6-33-15,-1-6-5 16,1-9-2-16,2-3 0 16,2-13-2-16,0-1-2 15,-2-8-14-15,-5-2-27 16,0 4-124-16,-3 3-96 15</inkml:trace>
  <inkml:trace contextRef="#ctx0" brushRef="#br0" timeOffset="508627.1111">2706 14541 756 0,'-8'11'445'15,"-6"7"-70"-15,-5 3-156 16,-2 1-47-16,-3-4-77 15,-2-2-27-15,10-4-35 16,-5-5-6-16,9-7-5 16,2-5-2-16,0-6-11 15,7-6-9-15,4-2-14 16,6-2-4-16,5-2-2 16,5 11 1-16,2 6-1 15,-2 6-1-15,5 14 2 16,-4 1 7-16,2 10 16 0,1 0 5 15,0-1 4-15,2-2-3 16,0-11 2-16,0-6 2 16,-4-10 10-16,-2-8 2 15,-2-7 0-15,-4-3-3 16,-4-1-6-16,-1 1-1 16,-5 2-7-16,-1 4-3 0,2 11-6 15,1 5 1-15,0 13 5 16,2 5 4-16,-2 10 2 15,4 6-2-15,1-2-24 16,0 0-85-16</inkml:trace>
  <inkml:trace contextRef="#ctx0" brushRef="#br0" timeOffset="509043.6884">3650 14454 1001 0,'-1'5'418'15,"2"21"-216"-15,4 11-71 16,5 27-45-16,2 9 2 0,1 13-26 15,-2 3-3 1,-3-6-22-16,-4-3-11 0,-2-22-10 16,-1-9-3-16,-1-22-42 15,1-7-76 1,4-19-389-16</inkml:trace>
  <inkml:trace contextRef="#ctx0" brushRef="#br0" timeOffset="509193.8695">3737 14708 917 0,'3'-1'393'0,"3"-1"-139"15,18 2-236 1,6-1-17-16,15 1 2 16,1 1-10-16,-2-1-262 15</inkml:trace>
  <inkml:trace contextRef="#ctx0" brushRef="#br0" timeOffset="509531.0035">4189 14571 638 0,'-16'-6'407'16,"-18"-4"42"-16,0 1-173 16,1 5-112-16,8 3-42 0,12 7-91 15,5 3-27-15,15 3-19 16,3 3-3-16,12-5 11 15,5-1 7-15,1-2 7 16,-1-3 3-16,-8-4 0 16,-7 0 0-16,-11 0-1 15,-5 0 0-15,-15 3-1 16,-6 3-1-16,-5 0-2 16,2-1 3-16,9 3 9 15,4 3 4-15,7 0 7 16,8 4-2-16,4 1-3 15,9-1-1-15,7 2-5 16,-1-5-1-16,4-3-7 16,0 0-2-16,-2-6-35 15,-1-3-71-15</inkml:trace>
  <inkml:trace contextRef="#ctx0" brushRef="#br0" timeOffset="509673.0567">4126 14382 1322 0,'-6'-9'561'0,"-9"-11"-332"0,3 6-97 16,7 11-113-16,4 5-69 0,9 9-203 15,7 5-290 1</inkml:trace>
  <inkml:trace contextRef="#ctx0" brushRef="#br0" timeOffset="509922.6224">4256 14590 909 0,'11'17'473'15,"16"22"-130"-15,7 6-85 0,1 8-122 16,-2 7-31-16,-6 14-50 16,-15-2-14-16,-9-2-16 15,-4-6-9-15,-10-19-4 16,-3-7 1-16,-8-19 3 16,-2-12-1-16,-6-19-3 15,5-9-2-15,9-17-8 0,5-3 1 16,14-12-2-16,5-5-1 15,14-8-1-15,3-5-1 16,4 7-1-16,3 11 3 16,-4 19-1-16,-6 7-1 15,-2 15-102-15,-3 0-93 16</inkml:trace>
  <inkml:trace contextRef="#ctx0" brushRef="#br0" timeOffset="510070.9984">4626 14569 1018 0,'4'1'459'16,"8"6"-206"-16,2 1-53 0,-2 7-66 15,0 7-21-15,-5 9-39 16,-1 6-20-16,-4 4-26 16,0-1-30-16</inkml:trace>
  <inkml:trace contextRef="#ctx0" brushRef="#br0" timeOffset="510600.7848">5089 14565 612 0,'-13'1'358'0,"-12"3"-86"15,-1 9-103 1,-2 4-36-16,4 9-66 15,9 2-13-15,12 3-9 16,8-2-13-16,15-4-5 16,0-3-1-16,2-10 8 15,0-5 8-15,-3-7 13 16,-3 0 5-16,-11-5 10 16,-5-1-6-16,-5 3-17 15,-9-3-3-15,0 2-122 16,1-1-94-16</inkml:trace>
  <inkml:trace contextRef="#ctx0" brushRef="#br0" timeOffset="511150.1679">5166 14644 964 0,'5'0'464'0,"3"-3"-112"15,21 8-267-15,10-1-32 16,18-1-23-16,1-1-7 15,-5-1-37-15,-9-1-48 16,-16-1-121-16,-12 0-88 0,-14-3-56 16,-3-3 48-16,-16 2 157 15,-2-2 121 1,-1 4 132-16,-7 0 34 0,8 3 23 16,4 5-10-1,5 9-28-15,6 6-20 0,7 7-40 16,-1 2-13-16,5-5-13 15,5 3-7-15,-4-8-18 16,1-4-9-16,0-2-6 16,-3-10 3-16,0-6 5 15,2-8-1-15,0-7-7 16,5-3-14-16,2-3-26 16,1 3-5-16,2 2-3 0,1 5 4 15,-5 8 4 1,-2 6 10-16,-6 14 26 0,-5 3 13 15,-1 7 28-15,-3-1-4 16,0-1-20-16,1-3-11 16,6-9-11-1,5-5 0-15,6-12 1 16,3-6 0-16,2-8-2 16,-1 0-2-16,0 1-7 0,1 2-3 15,-1 7-4-15,0 8-4 16,-4 8-1-16,-3 10 1 15,-5 7 5-15,-2 5 1 16,-1 6 2-16,0 1 24 16,0-3-144-16,2-3-119 15</inkml:trace>
  <inkml:trace contextRef="#ctx0" brushRef="#br0" timeOffset="511313.6818">6051 14840 991 0,'8'7'487'16,"3"3"-185"-16,1 8-112 0,-5 4-25 15,-11 5-72-15,-6 3-26 16,-13-4-101-16,-3 3-470 16</inkml:trace>
  <inkml:trace contextRef="#ctx0" brushRef="#br0" timeOffset="512336.2376">6615 14610 849 0,'7'0'399'0,"10"5"-167"0,0 6-65 16,-7 18-75-16,-6 6-19 16,-14 9-18-16,-6 1-10 15,1-5-13-15,4-4-7 16,7-20-11-16,4-8 6 16,10-18 6-16,1-10 1 15,11-13 0-15,1-4-8 16,-3-4-7-16,0 3-2 0,-5 9-3 15,-3 4-2-15,-4 11-5 16,-5 6-6 0,-1 8 0-16,-2 8 5 0,0 12 4 15,2 5 8-15,4 10 0 16,1-2-5-16,11 1-2 16,0-3-1-16,8-10-26 15,5-5-42-15,1-15-106 16,2-8-60-16,3-9-164 15,-1-4-36-15,3-2 94 16,1-1 100-16,-2 2 310 16,-4 2 138-16,-8 5 108 15,-8 7 1-15,-17 11-48 16,-6 6-42-16,-17 7-73 16,-6 3-36-16,-6-1-65 15,-3-2-15-15,6-11-12 16,6-6-2-16,10-12-5 0,6-6-4 15,8-7-15 1,2 1-4-16,8 2-6 0,3 0 0 16,2 7 2-16,1 5 1 15,2 10 10-15,3 8 6 16,-1 11 10-16,3 7 3 16,7 6-2-16,0-2-3 15,5 0-5-15,1-6-2 16,-3-10 0-16,-3-9 2 15,-7-15 5-15,-4-6 2 16,-7-7 1-16,-4-2-1 16,0 0-5-16,-4-4-3 0,-1 4-6 15,2 2-4-15,-2 11-11 0,2 6-7 16,-2 9 8-16,0 10 3 16,-3 12 9-16,1 7 6 15,1 4 21-15,1 0-87 16</inkml:trace>
  <inkml:trace contextRef="#ctx0" brushRef="#br0" timeOffset="512821.1508">8234 14756 466 0,'2'-4'250'15,"10"-3"-47"-15,-3-3-21 16,0-2-20-16,-1 0-3 0,-8-3 0 16,-3 3-5-16,-13-1-4 15,-4 3-9-15,-9 7-29 16,-3 3-20-16,1 10-50 15,2 4-16-15,10 7-20 16,6-1-2-16,13 6-2 16,3 0 3-16,19-3 0 15,6-4 2-15,9-10 1 16,2-7-1-16,-4-9-31 16,-4-4-74-16</inkml:trace>
  <inkml:trace contextRef="#ctx0" brushRef="#br0" timeOffset="512962.3392">8156 14496 1112 0,'-3'-3'462'0,"-1"-4"-289"0,3 1-86 16,5 8-83-16,5 4-42 16,11 8-216-16</inkml:trace>
  <inkml:trace contextRef="#ctx0" brushRef="#br0" timeOffset="513230.0595">8366 14550 829 0,'5'-12'404'0,"9"-10"-130"15,0 3-48-15,8 14-86 16,2 8-32-16,4 19-48 16,-3 8-11-16,-2 15 0 15,-4 7-3-15,-4 5-15 16,-3 0-6-16,-4-5 0 15,2-7 5-15,-3-15 8 16,-1-11 3-16,0-13 7 16,-6-8 0-16,-7-12-11 15,-9-6-5-15,-13 3-23 16,-5 2-9-16,-1 15-7 16,3 9-3-16,8 9-9 15,5 1-54-15,13-4-173 16,9-3-260-16</inkml:trace>
  <inkml:trace contextRef="#ctx0" brushRef="#br0" timeOffset="513488.5684">8688 14694 877 0,'7'0'474'16,"7"3"-85"-16,3 7-143 16,3 11-119-16,-6 3-24 15,-1 7-39-15,-8-1-9 16,-1-3-16-16,0-4-10 0,0-13-8 15,0-8-1-15,9-13-4 16,-1-8-1 0,1-8-5-1,2-1-4-15,-1 4-2 16,1 3-2-16,3 7-2 16,0 7-2-16,-2 13-4 15,-2 8 0-15,-2 15 3 16,-7 3 1-16,-2 5 3 15,-2 0 23-15,1-8-42 16</inkml:trace>
  <inkml:trace contextRef="#ctx0" brushRef="#br0" timeOffset="514098.9804">9543 14719 1042 0,'2'0'430'0,"7"4"-256"16,-1 10-53-16,-1 15-63 16,-3 7-2-16,-7 1-13 15,1-3-12-15,2-11-11 16,1-10-1-16,11-17 8 15,5-12-1-15,11-14 1 16,3-3-5-16,2-5-13 16,-1 6-1-16,-5 7 8 15,-3 6 7-15,-10 14 5 16,-5 9 9 0,-5 18 5-16,-7 6-2 0,3 13-2 15,-1-3-7-15,1-4-23 16,9-3-77-16</inkml:trace>
  <inkml:trace contextRef="#ctx0" brushRef="#br0" timeOffset="514621.8419">10604 14516 989 0,'-8'7'414'0,"-9"19"-232"16,-1 9-41-16,-2 14-46 0,6 11-15 16,8 4-33-16,5-1-12 15,8-17-13 1,5-10-5-16,0-24 11 15,1-10 9-15,-6-19 7 16,-1-11 2-16,-6-12-11 16,-1-7-9-16,-9-4-7 0,-5-3-3 15,-2-1-5 1,1 1-4-16,10-3-6 16,7 3-3-16,14 7-7 15,7 3-4-15,14 17-10 16,7 3-2-16,7 14 4 15,7 7 4-15,13 3-80 16,4 4-100-16</inkml:trace>
  <inkml:trace contextRef="#ctx0" brushRef="#br0" timeOffset="514861.9618">10528 14887 870 0,'-5'3'415'0,"-2"6"-150"16,32-5-93 15,-12-2-32-31,1 1-38 0,52 6-28 0,22-3-44 16,4-4-9-16,-35-5-26 15,-5-2-45-15,-18-5-187 16</inkml:trace>
  <inkml:trace contextRef="#ctx0" brushRef="#br0" timeOffset="515032.88">10517 14648 815 0,'-5'-3'449'15,"-6"-2"-104"-15,18 3-191 0,13 2-41 16,21 3-77 0,-21 0-16-16,1-1-11 0,70 10-9 15,15 6-191-15</inkml:trace>
  <inkml:trace contextRef="#ctx0" brushRef="#br0" timeOffset="515595.0483">10970 14814 956 0,'0'17'417'0,"0"16"-219"15,0 6-38-15,0-5-70 16,2-4-24-16,0-11-32 0,0-8-2 0,-1-11 17 16,-1-6 0-1,-3-15-2-15,-1-6-6 16,0-7-28-16,0-6-4 15,4 5-5-15,1 4-3 0,2 11-4 16,0 9-4 0,0 8-15-16,-3 6 3 15,4 12 8-15,-1 4 5 0,4 9 19 16,1 1-3 0,6-4-2-16,4-1 0 0,7-11 1 15,2-5 4-15,2-11 4 16,-2-9 1-16,-6-7-1 15,-4-3-1-15,-1-5-3 16,-5 2-2-16,0 4-5 16,0 4-2-16,-11 9-13 15,6 5-6-15,-5 11-1 16,-1 9 2-16,1 8 12 16,-1 7 2-16,4 3 3 15,1 0 24-15,4-6-147 0,0-4-239 16</inkml:trace>
  <inkml:trace contextRef="#ctx0" brushRef="#br0" timeOffset="515850.5976">11494 14777 877 0,'-13'-4'405'15,"-16"-7"-175"-15,-2 5-48 16,1 7-76-16,0 4-23 16,9 13-36-16,4 5-8 15,13 9-8-15,9 5-3 16,16-1-6-16,6-1-1 16,9-10-8-16,2-6-1 0,-2-6 3 15,-3-6-34-15,-7-6-109 16,-5-3-117-16</inkml:trace>
  <inkml:trace contextRef="#ctx0" brushRef="#br0" timeOffset="516005.5684">11360 14908 574 0,'-3'2'380'16,"-6"4"-25"-16,14 0-128 15,4 2-41-15,14-4-84 0,8 0-28 16,14-9-46-16,6-1-7 15,1-3-129-15,-1-1-182 16</inkml:trace>
  <inkml:trace contextRef="#ctx0" brushRef="#br0" timeOffset="516284.7373">11835 14766 903 0,'-9'-6'409'0,"-9"-7"-175"15,0 4-33-15,-5 6-56 16,-2 4-33-16,2 10-61 16,-1 6-19-16,7 10-17 15,3 4-5-15,13 9 0 16,4 1 0-16,13-2-2 15,5-4 0-15,4-11 1 16,5-7 4-16,4-13-60 0,-1-4-54 16,1-14-189-1,-5-4-190-15</inkml:trace>
  <inkml:trace contextRef="#ctx0" brushRef="#br0" timeOffset="516440.291">11954 14811 513 0,'-4'-14'367'15,"-3"-12"34"1,0 6-58-16,1 14-121 0,4 7-51 15,0 15-71-15,-1 8-34 0,3 14-29 16,0 5-7 0,4 4-17-16,0-4-3 0,3-8-3 15,1-10 9-15,0-10-73 16,2-7-57 0,-2-12-307-16</inkml:trace>
  <inkml:trace contextRef="#ctx0" brushRef="#br0" timeOffset="516614.0053">12089 14840 838 0,'-1'0'483'0,"-2"2"-31"0,-2 10-276 0,4 6-49 16,1 5-58-16,1 1-19 16,7 4-30-1,-1 1-6-15,1-5 7 0,0-2-37 16,-5-9-134-1,-3-11-112-15</inkml:trace>
  <inkml:trace contextRef="#ctx0" brushRef="#br0" timeOffset="516747.7362">11965 14972 1188 0,'4'1'499'0,"10"3"-289"0,2-4-52 16,13 3-75-16,1-1-25 15,1-7-78-15,-1 4 76 16</inkml:trace>
  <inkml:trace contextRef="#ctx0" brushRef="#br0" timeOffset="517652.0692">13047 14692 561 0,'-12'-4'342'0,"-18"-5"5"0,-6 4-144 16,-2 5-96-16,3 3-36 16,12 3-59-16,7 3-16 15,15 4-13-15,8 2 1 16,12 1 7-16,8 0 6 15,8-6 7-15,-1 0 3 16,-3-7 2-16,-6-2 2 16,-16-1 6-16,-7-2-3 0,-11 2-4 15,-13 0-4-15,-12 2 23 16,-4 2 15-16,3 0 12 0,8 3 1 31,15 3-27-31,5 2-9 0,11 7 4 16,8 1 2-16,8 5 4 15,7 2-5-15,6-5-10 16,-3-5-1-16,2-6-11 16,-6-11-37-16,-5-5-224 15</inkml:trace>
  <inkml:trace contextRef="#ctx0" brushRef="#br0" timeOffset="517915.6984">13045 14583 944 0,'-3'-7'419'16,"-7"-6"-183"-16,7 5-176 16,1 3-45-16,2 5-74 15,3 5-63-15,-3-5-175 16,0 0-41-16,25 18 60 16,31 34 121-16,-30-23 304 15,0 5 106-15,-2 7 80 0,1 7-35 16,2 9-91-1,2 4-47-15,1-3-74 0,-3-4-24 16,-4-11-34-16,-3-7-6 16,-4-10-4-16,0-7-15 15,-2-12-168-15,-1-9-200 16</inkml:trace>
  <inkml:trace contextRef="#ctx0" brushRef="#br0" timeOffset="518066.9836">13464 14754 802 0,'-11'-3'473'15,"-5"-2"-85"-15,-10 17-148 16,-4 11-57-16,-5 16-86 16,-3 5-28-16,4 8-38 15,1-4-10-15,4-5-10 16,4-5 8-16,4-7-138 16,4-2-108-16</inkml:trace>
  <inkml:trace contextRef="#ctx0" brushRef="#br0" timeOffset="518665.0558">13640 14699 703 0,'-9'-7'373'0,"-16"-4"-102"16,1 4-48-16,1 7-104 15,-1 4-43-15,10 6-60 16,4 1-14-16,10 5-7 15,8 3 0-15,11-1 9 16,2-3 3-16,0-6 5 16,-3-4 3-16,-6-6 6 15,-4-4 3-15,-3-2-2 16,-2 1-3-16,-6 2-14 16,-4 0-5-16,-9 4-4 0,-5 3-3 15,0 5 1 1,1-1-1-16,8 8-1 15,3 1 0-15,9 3 18 16,6 4 7-16,8-3 14 0,6-3 2 16,4-4-11-1,1-4-4-15,2-9-1 0,0-2 1 16,-1-13-2 0,3-5-1-16,1-6-24 15,1-3-8-15,-2 1-2 0,-8 2-2 0,-10 9 18 16,-5 2 21-1,-5 10 23-15,-2 7 18 16,-3 12 26-16,2 3-14 16,2 15-20-16,6 2-19 0,5 3-13 15,3 2-67 1</inkml:trace>
  <inkml:trace contextRef="#ctx0" brushRef="#br0" timeOffset="519193.8834">14470 14615 1025 0,'-5'1'438'0,"-6"16"-234"16,-3 12-60-16,2 35-82 16,4 16-7-16,6 13-23 0,2 0-4 15,6-17-8-15,1-13-2 16,1-20-44 0,0-14-54-16,2-19-239 15</inkml:trace>
  <inkml:trace contextRef="#ctx0" brushRef="#br0" timeOffset="519349.091">14477 14789 1172 0,'2'2'412'0,"12"6"-350"0,8 5-49 0,17 0-27 16,4-2-91-16</inkml:trace>
  <inkml:trace contextRef="#ctx0" brushRef="#br0" timeOffset="519658.6873">14899 14666 796 0,'-19'-6'414'0,"-19"-6"-83"16,3 5-115-16,2 4-92 0,8 3-40 15,13 7-68-15,7 1-19 16,13 7-12-16,6 1 2 15,10-2 12 1,3-3 6-16,2-5 6 0,-2-5 2 16,-13-3 6-16,-5-1 0 15,-14-4-8-15,-6 2-4 16,-15 5-9 0,-2 0 6-16,-4 7 30 0,4 1 8 15,10 5 8 1,9 1-9-16,13 4-19 15,8 0-7-15,17-4-1 16,3 0 0-16,13-9-2 16,0-4-2-16,-1-6-30 0,0-5-56 15,-8-3-184-15</inkml:trace>
  <inkml:trace contextRef="#ctx0" brushRef="#br0" timeOffset="520191.7472">15068 14640 1071 0,'-1'0'434'0,"1"0"-287"16,4 0-45-16,-4 0-58 15,5 0-14-15,22 0-12 16,33-1-4-16,-31-2-3 0,1-2-2 16,-5 0 1-16,-7 1 0 15,-8 2-1-15,-7-1-2 16,-10 3-7-16,-3 5-2 15,-11 4-1-15,-2 1 11 16,2 7 17 0,2 1 3-16,7 3-1 15,4 2-10-15,6-1-12 16,6-4-1-16,8-3 3 16,10-4 3-16,14-7-50 0,3-4-46 15,13-2-88 1,0-6-43-16,2-3-28 15,2-1 41-15,-5-2 86 0,-5 2 44 16,-16 5 157-16,-9 4 52 16,-19 5 95-16,-4 6 26 15,-17 6-39-15,-7 1-31 16,-10 1-74-16,-9-3-27 16,-1-6-31-16,3-5-13 15,10-9-12-15,6-5-5 16,15-8-9-16,4-1-7 15,12 1-14-15,9 2-6 0,9 4-3 16,6 5 3-16,3 13 16 16,-3 5 6-16,0 15 11 15,-5 4 0-15,-4 7-6 16,-1 2-3-16,-1-2-71 16,3-4-84-16</inkml:trace>
  <inkml:trace contextRef="#ctx0" brushRef="#br0" timeOffset="520735.8364">15698 14704 724 0,'4'-3'393'0,"7"-1"-95"16,13 0-122-16,6 4-34 15,8 0-50-15,0-1-18 16,0 1-31-16,-4-2-10 16,-10 0-14-16,-4-1-3 0,-11 1-21 15,-7 1-23 1,-9-2-17-16,-9 2-5 16,-7 1 13-16,-3 5 17 0,1 5 19 15,3 4 9-15,8 5 17 16,5 0 8-16,9 1 8 15,5 1-5-15,9-1-5 16,5 1-3-16,10-7-6 16,2-5-2-16,8-8-1 15,-1-5-2-15,-2-7-4 16,-3-4-1-16,-4 3-6 16,-2 1-1-16,-3 4-2 15,-2 4-1-15,-7-5 4 16,-7 3 1-16,-11-3 0 15,-2-1 1-15,-12-2-3 16,-2-3-1-16,-2 1-2 0,0 2-3 16,6 10-9-1,0 7 6-15,6 14 12 16,1 11 11-16,5 17 24 0,2 10 1 16,1 6 1-1,1-2-4-15,2-8-11 16,1-8-7-16,0-12-9 0,-1-2-12 15,4-15 350-15</inkml:trace>
  <inkml:trace contextRef="#ctx0" brushRef="#br0" timeOffset="521245.4861">16550 14691 706 0,'-8'10'333'16,"-14"13"-140"-16,-7 5-70 15,-6 1-65-15,-2-3-18 16,4-7-12-16,0-8-2 16,7-15-3-16,3-9 0 15,7-9-4-15,5-4-1 16,8 3 12-16,6 2 13 0,8 7 31 16,4 6 13-16,9 10 11 15,4 6-6-15,4 14-16 16,3 4-11-16,1 6-27 0,-3 0-8 0,-3-6 0 15,-4-6-45-15,-11-13-161 16</inkml:trace>
  <inkml:trace contextRef="#ctx0" brushRef="#br0" timeOffset="521544.4143">16649 14764 1005 0,'-4'8'389'0,"-2"9"-281"16,0 3-8-16,0-8-30 16,0-1-17-1,5-8-12-15,1-4-2 0,0-11-8 16,6-3-6 0,4-10-17-16,4 1-5 15,8-1-3-15,-2 1 0 0,5 8 6 16,0 4 6-1,0 10 12-15,-4 6 7 16,-7 12 8-16,-6 4 0 16,-7 10-8-16,-1 1-6 15,-1 5-3-15,4-2-57 16,8-4-178-16</inkml:trace>
  <inkml:trace contextRef="#ctx0" brushRef="#br0" timeOffset="522031.6856">17126 14644 752 0,'-11'-3'385'0,"-12"-3"-114"16,4 4-77-16,1 4-94 15,7 3-25-15,7 6-37 16,1-2-12-16,7 5-14 0,4-2-4 15,2-1 1-15,1-1 3 16,-3-8 3-16,-1 1 2 16,-4-3 3-16,-2-1-5 15,-2 1-12-15,0 0-3 16,0 0-8-16,-18 3 1 16,-34 14 4-16,30-5 1 15,1 2-3-15,9-2 1 16,7 1 1-16,5-1 2 0,9-2 15 15,4 0 8 1,7-2 8-16,3-2 2 16,4-6-9-16,5-1-4 15,2-10-3-15,4-2-2 16,1-3-3-16,-5-2-1 0,-4 3-1 16,-8 2-2-16,-12 5 1 15,-5 4-2-15,-5 6 13 16,-1 5 6-16,-1 7 1 15,-1 2 2-15,4 7-14 16,0 2-5-16,1-4 1 16,3 0-33-16,-4-9-101 0,1-7-68 15</inkml:trace>
  <inkml:trace contextRef="#ctx0" brushRef="#br0" timeOffset="522197.151">17301 14507 1096 0,'-1'-12'565'0,"-1"-12"-169"0,-1 13-121 16,-2 19-152-16,0 9-55 0,4 13-60 15,1 7-8-15</inkml:trace>
  <inkml:trace contextRef="#ctx0" brushRef="#br0" timeOffset="523083.9951">1777 15576 682 0,'-12'-4'359'0,"-20"-4"-81"16,0 5-36-16,-6 3-75 16,3 5-37-16,9 8-68 15,4 2-29-15,8 4-35 16,7 6-10-16,12 3-2 15,11 2 1-15,16 0 10 16,5-7 4-16,6-11 6 16,-4-5 3-16,-10-8 7 15,-10-3 10-15,-18 0 20 16,-9-1-2-16,-21 1-7 0,-4 1-11 16,-4 0-21-16,6 0-20 15,18 1-180-15</inkml:trace>
  <inkml:trace contextRef="#ctx0" brushRef="#br0" timeOffset="523436.4208">2004 15616 741 0,'-7'0'373'0,"-11"2"-133"16,2 3-67-16,5 4-98 15,4 0-40-15,13-1-33 16,8-1-2-16,8-7 5 16,7 0 3-16,1-2 3 15,-5-3 0-15,-3-2 5 16,-11-2 2-16,-8 2 5 16,-5 1-4-16,-13 4-8 15,-2 3 6-15,-7 6 22 16,-1 2 13-16,3 10 16 0,2-3-9 15,12 2-17-15,5 1-4 16,13-1 16-16,11 2 10 16,3-5 3-16,7 0-4 15,4-8-27 1,-1-6-10-16,8-4-80 0,-2-6 371 16</inkml:trace>
  <inkml:trace contextRef="#ctx0" brushRef="#br0" timeOffset="523813.5994">2909 15500 1051 0,'-1'8'423'0,"-3"15"-255"0,4 12-91 16,5 16-43-16,5 3-8 15,2 0-8-15,1-2 1 16,-6-15 7-16,-2-9-25 16,1-17-160-16</inkml:trace>
  <inkml:trace contextRef="#ctx0" brushRef="#br0" timeOffset="524154.1695">3108 15602 992 0,'-13'2'416'0,"-14"10"-257"16,-4-1-30-16,4 5-53 16,3 4-24-16,9-3-22 15,6 3-8-15,9-1-10 16,8 3-2-16,11-2-1 15,9-3 4-15,9-8 2 16,6-4 2-16,2-7 0 16,-2-4-1-16,-3-6 0 15,-3-3-4-15,-10-3-8 16,-2-4-2-16,-7-1-2 16,-5 1 5-16,-6 6 15 15,-5 4 24-15,-4 9 18 16,-3 4 3-16,-2 13-3 15,-2 4-21-15,2 9-15 16,4 3-5-16,3 0-9 0,3-2-5 16,6-8-52-1,4-4-78-15</inkml:trace>
  <inkml:trace contextRef="#ctx0" brushRef="#br0" timeOffset="524379.7004">3514 15651 851 0,'-1'-2'441'0,"-1"-1"-139"16,2 3-90-16,0 0-92 16,0 0-39-16,6 15-22 15,14 38-10-15,-8-28-18 16,1-2-5-16,-3-8-4 16,3-6 2-16,-1-11 9 15,0-7 1-15,5-10 0 16,-1-4-7-16,-1-2-15 15,-2 2-41-15,-5 5-149 16,0 5-181-16</inkml:trace>
  <inkml:trace contextRef="#ctx0" brushRef="#br0" timeOffset="524628.9872">3790 15674 791 0,'3'3'442'15,"4"7"-63"-15,1 2-120 16,-2 5-89-16,-3 1-41 15,-3-4-53-15,-1-2-17 16,0-5-29-16,1-5-6 0,4-4-4 16,-4 0-2-1,0 1-4-15,2-10-3 16,45-39-14-16,-28 31-2 16,0 5-5-16,3 5-3 0,-1 9 2 15,-1 3 0 1,-9 13 2-16,-2 6 4 15,-5 3 2-15,-3 10 3 16,5 4-70-16,-1-4 209 0</inkml:trace>
  <inkml:trace contextRef="#ctx0" brushRef="#br0" timeOffset="525282.576">4167 15635 840 0,'2'0'336'15,"7"6"-189"-15,4-4-71 16,11 1-11-16,6-2-3 0,6-6-15 15,1-1-6-15,-6 1-12 16,-8-1-1-16,-16 1 1 16,-8 4-6-16,-15 1-9 15,-6 7-6-15,-9 9-13 16,1 1 1-16,3 8 6 16,8 0 7-16,15 2 15 15,4-1 4-15,20-1 2 16,7-4-2-16,13-8-6 15,3-5 0-15,-1-14 3 16,-6-7 0-16,-9-8-1 16,-5-4-2-16,-8 0-4 15,0 0-4-15,-12 5-3 0,3 6-3 16,-3 10-22 0,-2 6-3-16,0 12 6 15,0 5 5-15,0 9 20 16,0 4 6-16,5-1-8 15,-4-3-3-15,9-8 0 0,-1-9 3 16,6-11-32-16,5-7-46 0,-4-8-125 16,7-2-100-1,-8-3-144-15,-1 2-14 0</inkml:trace>
  <inkml:trace contextRef="#ctx0" brushRef="#br0" timeOffset="525425.4898">4687 15680 344 0,'2'-6'323'0,"3"-3"97"16,0 5-69-16,0 7-115 15,0 10-59-15,4 7-80 16,1 5-17-16,4 0-37 16,1 0-12-16,-2-5-15 15,-2-2 5-15,-1-7-96 16,-1-7-91-16,2-10-367 16</inkml:trace>
  <inkml:trace contextRef="#ctx0" brushRef="#br0" timeOffset="525866.1816">4939 15670 786 0,'0'0'389'16,"-9"3"-124"-16,-7 4-61 16,-5 5-93-16,-5 3-17 15,3 1-32-15,5 0-19 16,10-2-24-16,6-3-6 16,11-3-7-16,5-1-2 15,14-2 4-15,5-4 3 0,-3-3 1 16,-1-3-1-1,-7-5-14-15,-4 2-7 16,-2-3-7-16,-1 0 0 16,-8 2 12-16,-1-2 3 15,-5 8 20-15,1 4 13 0,-2 8 17 16,3 7 6 0,0 2-12-16,-2 2-10 15,2-2-17-15,-3-3-3 16,1-5 3-16,5-10 5 0,5-8 2 15,1-6 0-15,8-6-9 16,-1-1-7-16,3 0-4 16,2 0-2-16,0 5-8 15,-2 3-2-15,-1 9-7 0,-4 7-2 16,-9 12 6 0,-3 8 0-16,-6 9 8 0,-3 5 4 15,2 4 1 1,2-6 1-16,6-6-10 15,3-10-50-15,7-18-156 16</inkml:trace>
  <inkml:trace contextRef="#ctx0" brushRef="#br0" timeOffset="526160.5288">5192 15397 388 0,'0'-3'156'15,"-3"0"-98"-15,1 2-5 16,2 1 45-16,-1 0 20 0,1 0 53 31,0 0 28-31,0 15-12 16,-2 34-30-16,-5-20-67 15,1 6-12-15</inkml:trace>
  <inkml:trace contextRef="#ctx0" brushRef="#br0" timeOffset="526519.0496">5717 15203 1045 0,'0'-5'489'0,"3"5"-258"16,-4 11-63-16,1 21-113 15,1 13-38-15,3 18-2 16,2 1-6-16,2 4-15 0,-1-1-73 16</inkml:trace>
  <inkml:trace contextRef="#ctx0" brushRef="#br0" timeOffset="526676.908">5759 15946 1310 0,'2'-2'629'16,"3"-1"-235"-16,3 2-229 0,-3-4-66 0,1 3-65 15,-1-4-63-15</inkml:trace>
  <inkml:trace contextRef="#ctx0" brushRef="#br0" timeOffset="527222.6834">6331 15983 550 0,'-1'0'330'15,"6"0"10"-15,2-10-113 16,13-8-96-16,3-8-23 16,0-16-59-16,5-6 2 15,-3-7 4-15,0-3 3 16,-4-1-6-16,-5 6-9 0,-5 3-14 15,-7 5 4-15,-3 17 15 16,-1 6 1-16,-7 22-18 16,2 8-11-16,-2 12-25 15,5 9-4-15,5 5 9 16,10 8 0-16,13 11 1 16,5 1 1-16,8 6 0 15,-3 0 16-15,-7-9-119 16,-7-4-96-16</inkml:trace>
  <inkml:trace contextRef="#ctx0" brushRef="#br0" timeOffset="527377.4856">6504 15827 1042 0,'7'-5'443'0,"13"3"-247"0,7 2-76 16,12 5-58-16,3 6-28 15,-1 0 2-15,-5 0-60 16,-14-4-193-16</inkml:trace>
  <inkml:trace contextRef="#ctx0" brushRef="#br0" timeOffset="527518.2274">6317 15659 1100 0,'-8'-3'443'0,"-8"-5"-290"15,8 6-71-15,9 2-74 16,6 3-14-16,12 3-33 16,8-2-42-16</inkml:trace>
  <inkml:trace contextRef="#ctx0" brushRef="#br0" timeOffset="527847.3732">6824 15851 860 0,'8'6'403'16,"18"4"-169"-16,-4-2-24 15,6-10-65-15,2-6-30 16,-3-7-42-16,3-8-14 16,-8-4-22-16,-6 1-7 0,-10-4-8 15,-8 3-4-15,-17 5-8 16,-7 3-6-16,-3 13-13 15,1 6-7-15,8 12 2 16,6 7 3-16,7 7 11 16,2 7 4-16,6 7 2 15,1 4-1-15,6 3-1 16,5-2 0-16,1-5 0 16,4-7 0-16,-3-13-31 15,-3-1-39-15,-2-10-93 16,-3 2-49-16</inkml:trace>
  <inkml:trace contextRef="#ctx0" brushRef="#br0" timeOffset="528145.7791">7425 15814 1012 0,'-5'6'454'16,"-12"6"-192"-16,1 7-105 15,-11 2-47-15,-2-4-39 16,1-3-40-16,-6-7-11 16,4-10-4-16,4-4-4 0,8-5-16 15,6-2-4-15,11-2-10 16,2 3-2-16,10-2 7 16,5 2-1-16,7 3 15 15,5 4 12-15,0 9 18 16,3 6 7-16,-8 14 5 15,-6 6 0-15,-5 6-8 16,-3 5-3-16,1-8-11 16,3-8-73-16</inkml:trace>
  <inkml:trace contextRef="#ctx0" brushRef="#br0" timeOffset="529164.9968">8283 15403 693 0,'2'-4'414'16,"-1"-11"-70"-16,-7 14-149 16,-1 8-56-16,-1 26-81 15,2 18-23-15,8 25-11 16,3 8 2-16,1 8-6 15,5 2-4-15,-6-8-2 16,-4-12-12-16,3-28-55 16,-3-17-30-16,6-23-124 15,5-4-156-15</inkml:trace>
  <inkml:trace contextRef="#ctx0" brushRef="#br0" timeOffset="529446.8231">8690 15587 561 0,'8'-9'364'0,"2"-9"-5"0,-7 4-55 16,-8 10-123-16,-8 2-57 15,-9 7-71-15,-7 7-19 16,-10 5-6-16,-5 3-3 16,-3-2-9-16,3 2-5 0,6 5-5 15,5-2-3-15,11 3-3 16,2-2 6-16,10-4 16 15,3 5 5-15,7 0 17 16,7 2 8-16,16 3 9 16,10 3 5-16,17 4-8 15,5-1-11-15,6-8-22 16,0-5-8-16,-5-9-6 16,-6-4-10-1,-11-6-146-15</inkml:trace>
  <inkml:trace contextRef="#ctx0" brushRef="#br0" timeOffset="531310.0915">8925 16059 981 0,'-14'6'435'0,"-10"12"-244"0,1-1-53 15,12 14-99-15,4 2-23 16,8 7-10-16,9-1 1 16,16-6 6-16,13-9 2 15,12-18 5-15,11-8 4 16,-6-20 4-16,-10-8 30 15,-19-6 18-15,-15-1 7 16,-25-3 7-16,-12 8-28 16,-20 5-25-16,-8 3-14 15,5 16-21 1,4 4-27-16,15 3-140 0,10 4-135 16</inkml:trace>
  <inkml:trace contextRef="#ctx0" brushRef="#br0" timeOffset="531459.6834">8879 16124 913 0,'-7'6'479'16,"-8"6"-102"-16,1 0-150 0,15 0-106 15,12-2-40-15,21-3-53 16,16-3-8-16,24-4-39 16,3-1-74-16,-2 4-472 15</inkml:trace>
  <inkml:trace contextRef="#ctx0" brushRef="#br0" timeOffset="531669.9253">9295 16310 1451 0,'-4'1'584'16,"-1"3"-400"-16,0 1-68 16,1 1-87-16,7-2-12 15,-2-1-97-15,4-3-77 16</inkml:trace>
  <inkml:trace contextRef="#ctx0" brushRef="#br0" timeOffset="532203.0932">9332 16091 726 0,'3'-2'397'32,"2"0"-69"-32,12 2-178 15,4 1-36-15,5-1-55 0,8 1-22 16,-3-1-19-16,-1-1-4 16,-7-3 0-1,-7-2 0-15,-6 0 2 16,-4 3-11-16,-6 0-16 15,0 1-5-15,-1 1-12 16,0 0 6-16,0 1 7 16,-9 1 1-16,-1 4 2 15,-29 34 2-15,30-15 5 0,3 5 5 16,5 8 7-16,3 1 3 16,5-6 4-16,-2-6 2 15,-4-6 9-15,-3-5 14 16,-7-6 17-16,-2-2 3 15,-5-7-5-15,1-4-12 16,6-8-22-16,4 3-11 0,15-2-5 16,5 3 6-16,11 6 10 15,2 1 5-15,0 2 4 16,-1 4-7-16,-4 0-8 16,-2 2-1-16,-2-3-64 15,1-3-124-15</inkml:trace>
  <inkml:trace contextRef="#ctx0" brushRef="#br0" timeOffset="532692.4121">9872 15815 887 0,'0'-2'399'16,"4"-1"-180"0,11-1-87-16,16-1-71 0,10 3-21 15,16 0-26-15,-2 0-6 16,-6 4-42-16,-6 5-61 16,-17 4-228-16</inkml:trace>
  <inkml:trace contextRef="#ctx0" brushRef="#br0" timeOffset="532878.932">9902 15935 842 0,'-2'2'403'0,"7"1"-136"15,10 2-38-15,18-2-66 16,12 0-25-16,10 2-63 15,2-1-22-15,-6 0-58 16,-6-3 59-16</inkml:trace>
  <inkml:trace contextRef="#ctx0" brushRef="#br0" timeOffset="533410.1114">10667 15555 937 0,'-1'8'406'0,"-5"17"-193"31,-6 12-59-31,3 25-23 0,-1 11-28 0,4 11-44 16,4-5-12-16,4-11-20 15,2-11-7-15,7-29-11 16,0-11-23-16,-1-23-84 16,-1-7-67-16,-3-12-238 15</inkml:trace>
  <inkml:trace contextRef="#ctx0" brushRef="#br0" timeOffset="533557.0288">10600 15610 854 0,'8'-11'365'0,"14"-15"-184"16,4 1-37-16,10 0-53 16,1 0-22-16,14 9-44 15,2 3-18-15,8 12-27 0,1 4-52 16</inkml:trace>
  <inkml:trace contextRef="#ctx0" brushRef="#br0" timeOffset="533813.3623">10719 16088 1127 0,'8'3'427'16,"15"1"-327"-16,6 1 8 0,12-3-36 16,5 4-22-16,0-6-27 15,0 1-20-15,-10-4-116 16,-6-2-181-16</inkml:trace>
  <inkml:trace contextRef="#ctx0" brushRef="#br0" timeOffset="534000.8346">10627 15897 1017 0,'-2'0'474'0,"2"-4"-214"16,9 6-76-16,19 0-86 15,5-2-33-15,22 0-31 16,6-5 19-16,6 1-166 15</inkml:trace>
  <inkml:trace contextRef="#ctx0" brushRef="#br0" timeOffset="534563.4521">11173 16051 692 0,'-4'2'342'16,"-1"1"-95"-16,0 13-123 15,1 3-21-15,1 2-23 16,-2-1-15-16,2-3-16 16,0-4-4-16,3-5 5 15,2-4 5-15,2-9-3 16,-1-9-3-16,-1-7-21 15,-1-3-12-15,0-1-5 16,2 2-2-16,0 0-4 16,2 2-3-16,-1 8-5 15,0 4-10-15,-1 11 6 16,5 8 4-16,-2 1 3 16,2 9 12-16,4-4-5 0,-1 0-1 15,4-6 2-15,-1-6 4 16,3-8 6-16,-2-3 1 15,0-5 1-15,0-1-2 16,-4-3-6 0,-4-4-4-16,-2 7-6 0,-1 1-4 15,-1 15 9-15,2 9 3 16,2 11 5-16,3 2 4 16,2-3 8-16,5 4-54 0</inkml:trace>
  <inkml:trace contextRef="#ctx0" brushRef="#br0" timeOffset="535000.9654">11704 16008 524 0,'-3'-6'324'0,"-4"-1"-38"0,-9 8-64 16,-6 1-21-16,-9 10-44 15,-2 4-22-15,6 5-62 16,0 1-21-16,15 4-28 16,5 2-6-16,12 1 2 15,9-2 2-15,17-1 1 16,4-8-1-16,5-6-2 15,3-7-4-15,-11-8-67 16,-5-7-57-16,-11-3-207 16</inkml:trace>
  <inkml:trace contextRef="#ctx0" brushRef="#br0" timeOffset="535240.1782">11543 16104 523 0,'-8'-3'318'0,"-6"0"-24"16,9 3-55-16,15-3-55 0,8 3-24 15,17-1-46-15,5 0-27 16,4 3-48-16,2-1-20 16,-5 3-53-16,-5-4-88 15</inkml:trace>
  <inkml:trace contextRef="#ctx0" brushRef="#br0" timeOffset="535626.7341">12035 15982 591 0,'-14'0'325'0,"-15"1"-66"16,-3 2-32-16,-1 2-68 15,3 5-30-15,3 6-35 16,4 5-6-16,9 6-12 0,6 1-5 16,11 0-18-16,8 2-8 15,15 0-17-15,3-4-4 16,8-3-5-16,1-9 0 16,-1-13-12-1,-1-7-29-15,-1-12-92 16,-2-4-35-16,-6-9-19 0,-7 0 27 15,-6-2 86-15,-3 3 32 0,-7 0 54 16,-3 6 35-16,-1 8 52 31,-3 8 13-31,-1 14-4 0,2 6-23 16,-4 8-38 0,-1-3-13-16,6 10-19 0,-1 1-10 0,4 4-11 15,3 5-2-15,-4-7-5 16,0-3 3-16,1-7-75 15,3-8-57-15,2-12-284 16</inkml:trace>
  <inkml:trace contextRef="#ctx0" brushRef="#br0" timeOffset="535814.6084">12271 16020 805 0,'0'-9'479'15,"-4"-8"-84"-15,4 12-163 0,2 5-60 16,0 9-87-16,7 9-28 15,-4 5-23-15,2 6-7 16,1-1-11-16,-2-2-4 16,-4 3-4-16,1-3-2 15,-2-5 1-15,0-3-10 16,2-9-94-16,1-5-72 0,2-9-331 16</inkml:trace>
  <inkml:trace contextRef="#ctx0" brushRef="#br0" timeOffset="535981.115">12205 16140 673 0,'3'0'344'0,"1"1"-73"16,4-1-35-16,5-2-58 16,5 1-24-1,4 0-58-15,1 0-28 16,-3 3-29-16,-3-3-9 15,-2 2-53-15,-7 1-63 16</inkml:trace>
  <inkml:trace contextRef="#ctx0" brushRef="#br0" timeOffset="539527.9328">12876 15840 745 0,'-13'2'356'16,"-11"-2"-118"-16,13 2-134 0,7 4-20 16,19-2 1-1,12 2-1-15,30 1-5 0,14-1-11 16,12-4-31-16,6 1-17 15,-8 1-7-15,-9-2-38 16,-13 4-95-16,-8 0-71 16</inkml:trace>
  <inkml:trace contextRef="#ctx0" brushRef="#br0" timeOffset="539761.3225">12911 15997 799 0,'-5'1'351'0,"2"5"-162"0,8-1-61 0,28-2-30 0,21-1-11 16,24-3-17-16,7-2-15 16,6-2-19-16,-10 1-6 31,-10-1-8-31,-10 3-5 0,-23 1-26 0,-11-3-24 15,-22-2-118-15,-7-3-77 16,-15-6-179-16</inkml:trace>
  <inkml:trace contextRef="#ctx0" brushRef="#br0" timeOffset="539943.0628">13333 15791 373 0,'3'-1'299'16,"2"-4"41"-16,11 9-101 31,6 6-36-31,6 12-58 0,3 7-26 15,3 5-22 1,0 7-8-16,-5-7-25 16,-7-6-15-16,-12-6-24 15,-9-7-8-15,-14-7-79 16,-12 0-55-16,-20-6-176 16,-9-4-225-16</inkml:trace>
  <inkml:trace contextRef="#ctx0" brushRef="#br0" timeOffset="540172.3972">12990 15872 762 0,'-10'-3'365'0,"-11"-3"-130"16,-7 4-46-16,-3 7-47 15,-3 6-23-15,8 16-43 16,6 5-10-16,18 6-17 16,11 0-2-16,20-9-1 15,11-6-3-15,18-7-1 16,2-8-60-16</inkml:trace>
  <inkml:trace contextRef="#ctx0" brushRef="#br0" timeOffset="540646.119">14058 15845 551 0,'0'-14'254'0,"0"-18"-96"16,4-5-25-16,0-8-18 0,0-1 0 15,-2 3 22-15,-2 4 6 16,-3 10 0-16,0 12-5 16,1 8-43-16,-1 6-31 15,-1 13-46-15,2 5-15 16,2 18-13-16,2 10 6 15,10 14 9-15,-1 4 2 16,7 5 1-16,-6-7 15 16,0-6-116-16,-3-13-96 15</inkml:trace>
  <inkml:trace contextRef="#ctx0" brushRef="#br0" timeOffset="540850.0092">13895 16016 929 0,'5'-4'398'0,"17"3"-208"15,10 0-22-15,21 2-31 16,4 2-24-16,10 6-43 16,1-7-17-16,1 5-27 15,0-1-55-15,-10-6-182 0,-9 1-160 16</inkml:trace>
  <inkml:trace contextRef="#ctx0" brushRef="#br0" timeOffset="541266.851">13955 16257 546 0,'-1'-7'291'15,"-2"-5"-36"1,11-3-146-16,12 6 5 31,-11 4 20-31,1 1 8 0,40-4-12 0,3 6-19 16,-7 16-36-16,-25 13-20 0,-20 7-19 15,-10 3-7 1,-15 8-10-16,-12-1 1 16,-11-5-4-16,-4-4 0 15,3-17-21-15,4-7-20 16,18-15-30-16,9-6-5 16,16-9 11-16,7 0 15 0,16 0 29 15,5 2 13 1,10 11 21-16,3 9 11 0,2 13 11 15,-1 7-8-15,-5 0-12 16,-4 5 7-16,-3-9-129 16,-2-5-272-16</inkml:trace>
  <inkml:trace contextRef="#ctx0" brushRef="#br0" timeOffset="541973.4817">14462 15917 491 0,'8'-9'358'15,"5"-2"0"-15,3 9-126 16,0 3-42-16,1 16-80 0,3 7-31 16,-6 6-27-16,-2 3-9 15,-4-4-21-15,-5-3-3 16,0-8-2-16,-2-6 2 16,-2-10 15-16,1-2 0 15,-1-11-3-15,1-6-5 16,5-3-20-16,4-3-6 0,2-4-1 15,6 6-1-15,-4 2-2 16,2 8-1-16,0 9 5 31,-3 2 4-31,2 16 5 0,-5-1 4 16,-2 5-4-16,-3 2-1 0,-2-6-1 16,-4-2 0-1,2-2 0-15,0-6 4 16,2-8 6-16,8-5-2 15,6-12 0-15,4-2-4 0,6-7-6 16,-3-2-2 0,-1 3-1-16,-1 7-2 15,-6 14 4-15,-1 9 4 0,-6 19 11 16,-4 4 10 0,-2 9-2-16,0 3-3 0,-1-6-8 15,6-2-7-15,2-13-55 0,5-7-57 16</inkml:trace>
  <inkml:trace contextRef="#ctx0" brushRef="#br0" timeOffset="542662.6274">15074 15905 534 0,'4'-3'295'0,"2"-3"-35"15,6 2-51-15,3 2-31 16,1 2-22-16,3 3-39 16,-2 3-12-16,-8 7-30 15,-1 5-11-15,-7 4-20 16,-4 5-8-16,-3 0-14 16,1-4-4-16,5 3-7 15,11-3-1-15,4-8 1 0,8 2 1 16,5-8 1-16,-1-4 2 15,8-5 1 1,-5-7 3-16,0-8 1 16,-1-6 1-16,-2-5-3 0,-3-4-4 15,-6-7-3-15,-6 0-2 16,-6 6-1-16,-6 6-3 16,-3 14-11-16,-6 8-6 15,-2 14-1-15,1 8 1 16,2 8 12-16,3 9 4 15,5 1 2-15,4-1 1 16,6-3-1-16,4-5 1 0,3-7-1 16,3-8 1-16,0-9-11 15,-2-4-63-15</inkml:trace>
  <inkml:trace contextRef="#ctx0" brushRef="#br0" timeOffset="543370.888">15553 16304 683 0,'-14'2'340'0,"-14"4"-125"0,-2 5-39 16,2 7-77-16,9 3-40 15,13 7-42-15,6 5-5 0,16-3 9 0,6-3 10 16,12-11 21-16,4-5 7 16,-2-8 20-16,-4-5 11 15,-15-12 15-15,-3-6-2 16,-13-8-21 0,-1-3-23-1,-6 5-34-15,-10 1-12 16,-4 8-12-16,-5 0 2 0,0 6-87 0,4 4-62 0,4 6-239 31</inkml:trace>
  <inkml:trace contextRef="#ctx0" brushRef="#br0" timeOffset="543514.5377">15416 16375 620 0,'-1'3'326'0,"1"2"-53"16,5 3-88-16,10 2-54 15,8 0-21-15,15-3-49 16,1-2-17-16,0-4-62 16,-4 1-100-16</inkml:trace>
  <inkml:trace contextRef="#ctx0" brushRef="#br0" timeOffset="543783.8583">15699 16528 660 0,'0'1'388'15,"0"1"-43"-15,0 1-182 16,0-3-33-16,0 0-70 16,0 0-24-16,0 0-94 15,0 0-175-15</inkml:trace>
  <inkml:trace contextRef="#ctx0" brushRef="#br0" timeOffset="544293.8372">15793 16365 862 0,'3'0'396'16,"6"-1"-169"-16,5 0-72 0,5 0-68 15,5-1-27-15,1-1-33 16,0-1-9 0,-4-1-6-16,-4-1-3 0,-6 2-6 15,-9 1-5-15,-4 2-6 16,-6 0-2 0,-10 2 3-16,3 2 2 0,-1 3 2 15,2 2-1-15,10 3-4 16,-1 2 1-16,5 6 1 15,1 4 2-15,2 3 4 16,1 2 1-16,3-3 4 16,-1-3 2-16,-3-6 5 15,-3-5 5-15,-5-5 9 16,-6-5 1-16,-2 0 0 0,3 0-4 16,2-1-8-1,2 2-2-15,6-3-8 16,3-2-1-16,-3 2 3 15,0-1 2-15,9 0 18 16,9-1 5-16,33 0 1 0,-29 7-3 16,-5-3-12-1,-2-1-4-15,-6 0 1 0,-1 0-58 16</inkml:trace>
  <inkml:trace contextRef="#ctx0" brushRef="#br0" timeOffset="544909.4244">15651 15627 576 0,'8'-7'263'0,"10"-7"-74"15,6 5-16-15,0 9-5 16,4 1-12-16,1 14-46 16,-1 1-16-16,-8 5-34 15,-7 5-11-15,-14-6-10 16,-9 2-5-16,-10-3 2 16,1-4-2-16,0-7-10 15,6-3-1-15,7-3 7 16,3-2 5-16,8 1 11 0,-5-1 5 15,0 0-5-15,18 6-5 16,39 13-16-16,-26-10-8 16,6 1 5-16,2-6-48 15,2-4-77-15</inkml:trace>
  <inkml:trace contextRef="#ctx0" brushRef="#br0" timeOffset="545404.6752">16408 15991 693 0,'-2'0'409'0,"1"-2"-82"15,7 2-120-15,-6 0-45 16,7 0-68-16,23-1-22 15,35 1-31-15,-29 1-10 16,-1 1-18-16,-1 0 5 16,-5-1-87-16,-2 2-68 15</inkml:trace>
  <inkml:trace contextRef="#ctx0" brushRef="#br0" timeOffset="545724.1324">16447 16118 652 0,'0'0'324'0,"-1"-2"-113"15,2 2-19 1,-1 0-34-16,0 0-20 16,0 0-21-16,21 5-11 15,34 11-36-15,-26-11-14 16,6 0-24-16,-1-3-8 16,0-4-10-16,0 0-2 15,-6-1-35-15,-4-2-48 16</inkml:trace>
  <inkml:trace contextRef="#ctx0" brushRef="#br0" timeOffset="546806.775">1582 16834 706 0,'-3'0'380'16,"4"1"-72"-16,-1-1-55 0,0-1-57 15,0 0-35-15,29-1-64 16,40-2-17-16,-22 7-40 16,4 0-17-16,-4 3-3 15,-7-3-42-15,-7-3-125 16,-8 0-104-16</inkml:trace>
  <inkml:trace contextRef="#ctx0" brushRef="#br0" timeOffset="547025.3437">1656 16996 847 0,'0'0'402'0,"9"2"-123"0,3 0-66 15,16 4-56-15,9 0-19 16,6-5-55-16,5-1-22 15,-4-4-25-15,-6-2-17 16,-11 2-166-16</inkml:trace>
  <inkml:trace contextRef="#ctx0" brushRef="#br0" timeOffset="548402.3664">2458 16866 572 0,'-1'-1'267'0,"1"-2"-109"15,0 1-24-15,0 0-15 16,0 1-2-16,0 0-9 16,0 0-10-16,-1-1-36 15,-3-15-17-15,-6-34-23 16,12 26-9-16,10 0-9 16,6-3 8-16,9 11 17 15,-1 9 3-15,0 14 10 0,0 12-2 16,-4 17-3-1,-3 5 9-15,-7 12 4 16,-12-2-4-16,-12-1-8 16,-9 0-7-16,-6-14-9 15,-1-2 1-15,-6-15 5 16,2-8 0-16,0-13-5 0,5-6-5 16,13-5-13-16,4-7-6 15,13 7-4-15,9 4 5 16,12 5 13-16,7 10 9 0,7 10 17 15,0 7-2-15,-4 1-3 16,-1 0-5 0,-5-5-4-16,-4-5-40 0,-6-4-114 15</inkml:trace>
  <inkml:trace contextRef="#ctx0" brushRef="#br0" timeOffset="548795.1037">2889 17113 1072 0,'-1'2'563'0,"-3"3"-133"16,4-4-281-16,0-2-43 0,0 1-75 15,0-1-13 1,0 0-131-16</inkml:trace>
  <inkml:trace contextRef="#ctx0" brushRef="#br0" timeOffset="549243.5227">3089 17027 781 0,'2'-3'356'15,"-2"-15"-166"-15,2-4-40 16,7-11-45-16,-7-12-19 15,8-4-10-15,1 2-1 16,-2 8-2-16,1 6 3 16,-4 16 1-16,-4 3 6 15,-2 13-18-15,-2 7-13 0,0 17-26 16,2 14-11 0,5 18-3-16,2 5 1 0,6 4-1 15,-3-6 1-15,-3-10-4 16,-1-6 7-16,-1-13-98 15,-2-8-66-15,1-15-238 16</inkml:trace>
  <inkml:trace contextRef="#ctx0" brushRef="#br0" timeOffset="549633.7078">3375 16790 907 0,'0'-3'463'0,"-1"-4"-150"0,-5 7-72 15,-6 8-107-15,0 4-38 16,-4 6-35-16,1 4-10 16,6 7-15-16,5-2-8 0,14 2-16 15,9 0-1-15,12-7-1 16,6-6 1-16,0-5 2 16,-4-7-2-16,-5-8 0 15,-4-2-14 1,-6-9-63-16,0-4-44 15,-6-4-89-15,-2-3-35 16,-5-1 13-16,-5 1 44 0,-1-1 87 16,-5 4 59-16,-1 6 114 15,3 5 36-15,-4 12 49 16,2 6 9-16,-2 16-35 16,4 4-17-16,0 13-30 15,3 4-12-15,3 2-22 16,0-4-17-16,6-7-19 15,0-4-8-15,-1-9-21 16,1-4-44-16,1-5-161 16</inkml:trace>
  <inkml:trace contextRef="#ctx0" brushRef="#br0" timeOffset="549829.642">3915 16976 1255 0,'2'-7'633'0,"-1"-1"-198"15,1 5-225-15,2 0-50 16,-2 6-91-16,-2-3-32 0,0 0-13 16,0 0-68-1</inkml:trace>
  <inkml:trace contextRef="#ctx0" brushRef="#br0" timeOffset="550287.4203">4131 17119 963 0,'5'-8'404'0,"3"-6"-213"16,11-8-130-16,8-4-15 15,5-8-24-15,2 0 4 16,-7-6 10-16,-8 2 2 16,-11 10 21-16,-5 7 8 15,-4 15-7-15,-5 11 5 0,-2 20-19 16,-1 7-17-1,3 14-8-15,5 6-6 0,6-1-3 16,4-3-4 0,5-8 8-16,2-10-45 0,9-18-131 15,2-6-167-15</inkml:trace>
  <inkml:trace contextRef="#ctx0" brushRef="#br0" timeOffset="550599.5449">4682 16895 1029 0,'-13'-2'500'0,"-11"-4"-206"15,-3 4-110-15,-2 2-41 16,1 5-68-16,7 5-23 0,6 9-27 16,7 7-7-1,9 5-10-15,5 6-3 16,6-1-1-16,3-3 1 15,11-3 0-15,3-9 1 0,11-14 3 16,4-7 2 0,-2-20 9-16,-5-3 3 15,-10-5 6-15,-7-2 21 16,-19 0 19-16,-9-1 0 16,-13 1-7-16,-5 4-23 15,-2 3-34-15,8 7-47 16,7 2-154-16,5 3 37 15</inkml:trace>
  <inkml:trace contextRef="#ctx0" brushRef="#br0" timeOffset="550997.279">4698 16530 864 0,'3'3'443'16,"2"0"-63"-16,15-1-276 0,10 5-29 0,10-5-28 15,2-2-15-15,-5 1-10 16,-5-2-1-16,-12-1-1 15,-5-2-1-15,-11 3-5 16,-4 2-4 0,-6 4-6-16,-5 5 2 0,3 12 6 15,-3 4 5 1,8 9 14-16,2 5 2 16,2-1-2-16,4 2-4 15,-4-4-12-15,4-2-2 16,2-13 6-16,5-9-29 0,2-13-88 15,-4-9-62-15,-2-8-212 16</inkml:trace>
  <inkml:trace contextRef="#ctx0" brushRef="#br0" timeOffset="551171.6074">4766 16724 441 0,'-2'-3'332'15,"-4"0"13"-15,7-1-77 0,-1 3-30 0,0 0-46 31,15 1-18-31,48 3-17 0,-24 0-11 0,-1-2-26 32,0 1-26-32,-9-1-40 15,-4 2-20-15,0-2-67 0,-3 0-53 0</inkml:trace>
  <inkml:trace contextRef="#ctx0" brushRef="#br0" timeOffset="551672.1063">5542 17035 1117 0,'13'2'467'0,"24"2"-285"15,10 5-11-15,22-6-58 16,7 2-35-16,3-1-40 16,-2 3-13-16,-9-2-3 15,0-4-44-15,-8-1-173 16</inkml:trace>
  <inkml:trace contextRef="#ctx0" brushRef="#br0" timeOffset="551896.8808">5634 17164 1094 0,'7'0'427'15,"20"-1"-281"-15,12 0-48 0,28-1-21 16,7 0-18-16,3-1-29 15,-1-3-5-15,-9-2 7 16,-5-1-37 0,-12 2-116-16,-13 1-108 15</inkml:trace>
  <inkml:trace contextRef="#ctx0" brushRef="#br0" timeOffset="552120.8476">6000 16982 802 0,'7'0'372'0,"12"1"-154"16,8 7-52-16,5 8-1 15,5 8-16-15,1 1-1 0,-1 0-10 16,-9-3-48-16,-5-4-18 16,-18-4-27-16,-5-2-3 15,-13-7 0-15,-12 0-4 16,-2-2-8-1,-3 1-51-15,8-1 100 0</inkml:trace>
  <inkml:trace contextRef="#ctx0" brushRef="#br0" timeOffset="552773.9321">6832 16986 591 0,'6'-11'319'0,"12"-3"-56"0,4 6-31 16,-3 7-47-16,2 8-35 0,-10 10-47 31,-1 5-17-31,-6 4-15 0,-4 6-10 16,0 0-21 0,-5-2-4-16,5-1-15 15,4-5-4-15,8-7-3 0,0-3 1 16,9-8 1-1,1-6 0-15,5-8-1 16,6-10-2-16,-5-6 2 0,-1-1-1 16,-7-9-3-16,-2 3-4 15,-5-2-5-15,-3 3-1 16,-7 8-1-16,-3 5 1 16,-3 17-6-16,-3 0-2 15,-1 18 5-15,-2-1 5 16,6 9 21-16,4 8 6 15,9 0 0-15,6 0-2 0,11-4-11 16,-2-7-8-16,1-7-67 16,2-4-80-16</inkml:trace>
  <inkml:trace contextRef="#ctx0" brushRef="#br0" timeOffset="553150.3507">7637 16978 598 0,'-5'3'391'0,"0"-3"29"16,2 2-142-16,3-2-97 15,0 0-35-15,29 2-67 16,40 7-7-16,-25-4-35 15,0 0-14-15,-8-5-11 16,-5 1-12-16,-8 0-93 16,-2 0-80-16</inkml:trace>
  <inkml:trace contextRef="#ctx0" brushRef="#br0" timeOffset="553404.4746">7650 17103 816 0,'-2'-1'410'15,"7"-1"-81"-15,8 6-92 16,13 1-65-16,10 0-11 15,9 3-50-15,-1-2-21 16,-5 1-39-16,-3-1-12 0,-9-4-23 0,-5-2-59 31</inkml:trace>
  <inkml:trace contextRef="#ctx0" brushRef="#br0" timeOffset="558447.0305">7597 16833 363 0,'-4'1'236'0,"-2"-2"30"0,3-4-65 16,3 4-52-16,1-4-28 15,5-25-32-15,46-32 2 16,-28 32 32-16,-1 7 13 15,-3 19-31-15,-3 8-13 16,-2 22-46-16,2 6-21 16,-2 7-7-16,6 0-3 0,5-12-1 15,4-11 0-15,8-21 4 16,-3-11 1-16,-6-10 1 16,-6-2 12-16,-14 6-145 15</inkml:trace>
  <inkml:trace contextRef="#ctx0" brushRef="#br0" timeOffset="560038.9188">8411 17041 632 0,'2'3'304'15,"7"4"-100"-15,4-5-10 0,6-12-31 16,4-5-28-16,3-12-39 16,-2-7-7-16,1-3-7 15,-7-1-6-15,-7 1-12 16,0 6-7-16,-7 9-6 0,4 7-2 16,-6 14-11-1,-2 11-4-15,-3 21-11 0,-5 12-6 16,5 17 0-1,3 2-3-15,5 0-8 16,4-4-2-16,4-6-1 0,1-8-1 0,0-15 6 16,2-11-58-16,2-16-221 15,5-3-299-15</inkml:trace>
  <inkml:trace contextRef="#ctx0" brushRef="#br0" timeOffset="560477.7068">8915 17083 905 0,'-6'-4'385'0,"-9"-11"-204"0,10-4-43 15,11-7-60-15,4-7-24 16,15 0-17-16,3-1 4 16,8 18 14-16,3 9 2 15,0 21-20-15,-3 15-8 16,-16 10 2-16,-9 7 3 16,-21 2 0-16,-9-1-1 0,-12-1-13 15,-2-6-5 1,3-13-3-16,0-10-2 0,8-16-6 15,2-5-4-15,10-9-6 16,8-2-4-16,7 2 2 16,8 1 2-16,9 5 17 15,3 5 13-15,4 7 14 16,2 7 23-16,2 7 2 16,-3 1-9-16,-5-2-12 15,-6-3-19-15,-6-5-23 16,-1-3-60-16,-4-7-227 15</inkml:trace>
  <inkml:trace contextRef="#ctx0" brushRef="#br0" timeOffset="560668.7964">9393 17275 1079 0,'0'-2'574'0,"1"1"-118"15,-1 1-198-15,0 0-127 16,0 0-52-16,-1 0-54 0,0 0-72 0</inkml:trace>
  <inkml:trace contextRef="#ctx0" brushRef="#br0" timeOffset="561161.3915">9961 16835 869 0,'-10'-2'416'0,"-20"2"-145"16,-3 7-58-16,1 18-72 16,-2 9-46-16,7 13-68 15,6 3-11-15,5 1-13 16,13 2-1-16,13 1 0 16,10-4 1-16,15-9 5 15,5-8 6-15,8-19 6 0,2-10 4 16,-11-12 24-16,-5-8 11 15,-19-8 33-15,-9-2 9 16,-21-2-14-16,-18 3-13 16,-16 10-40-1,-5 6-12-15,10 13-19 16,7 5-20-16,13 3-173 0</inkml:trace>
  <inkml:trace contextRef="#ctx0" brushRef="#br0" timeOffset="561894.7492">10450 16792 620 0,'9'-2'344'0,"7"-1"-98"15,10 2-32-15,2 2-25 16,0 9-44-16,-2 5-28 15,-14 4-40-15,-7 1-13 16,-9-2-24-16,-5-2-7 16,-1-6-9-16,3-6-5 15,6-15-14-15,5-6-5 16,12-12-8-16,10-3-3 0,4 5 5 16,2 4 2-1,-1 12 3-15,-2 7 1 0,-7 11 13 16,-4 1 7-16,-7 12 12 15,-7 2 5-15,-1-1-5 16,-3 3-4-16,-2-7-9 16,0-3-5-16,2-9-6 15,0-8-2-15,9-14-4 16,5-7-1-16,6-6 0 16,-1 2 0-16,3 10 2 15,-6 5-2-15,-2 12-1 16,0 5 5-16,-7 18 13 15,-2 6 3-15,-5 9 4 16,-1 2-5-16,1-4 5 16,4-5-97-16,12-15-532 15</inkml:trace>
  <inkml:trace contextRef="#ctx0" brushRef="#br0" timeOffset="562194.1074">10471 17067 897 0,'2'-6'473'0,"11"-3"-70"16,12 4-167-16,22 5-77 16,13 0-30-16,12 7-53 15,3 0-18-15,-3 3-25 16,-4-2-10-16,-7-3-113 0,-4-5-74 16,-14-2-274-16</inkml:trace>
  <inkml:trace contextRef="#ctx0" brushRef="#br0" timeOffset="562742.8231">10829 17234 516 0,'-6'-3'315'15,"-15"-4"14"-15,0 1-69 16,-5 0-47-16,-5 3-27 0,6 3-70 16,2 4-28-16,3 3-49 15,10 3-18-15,10 3-17 16,6 1-2-1,13 6 0-15,5 2 2 16,10 2 1-16,-1 3 1 16,-3-1 2-16,-1-2 8 15,-18-2 32 1,-7 0 14-16,-13-1 19 0,-12-3-1 16,-6-3-23-16,-6-3-8 15,-6-6-16-15,2-4-6 16,3-6-9-16,4-5-9 15,11-8-47-15,6-4-67 16</inkml:trace>
  <inkml:trace contextRef="#ctx0" brushRef="#br0" timeOffset="622288.2696">7323 17261 654 0,'-5'-7'357'15,"-6"-8"-54"-15,0 6-70 16,-3 11-84-16,1 6-33 16,-2 16-61-16,3 7-23 15,10 12-27-15,8 1-5 0,17-5-6 16,5-8 1 0,8-12 2-16,-1-8 3 0,-1-14 4 15,0-4 6-15,-13-11 34 16,-4 0 29-16,-14 0 29 15,-8-1 6-15,-13 5-28 16,-7 3-28-16,-1 2-35 16,-1 0-25-16,12-2-122 15,4-2-102-15</inkml:trace>
  <inkml:trace contextRef="#ctx0" brushRef="#br0" timeOffset="622489.0746">7265 17415 949 0,'2'-2'428'15,"11"-7"-208"1,5 2-51-16,11 2-89 0,7 3-28 16,-3 2-32-1,-3 7 1-15,-4 1-173 0</inkml:trace>
  <inkml:trace contextRef="#ctx0" brushRef="#br0" timeOffset="622679.2849">7574 17506 1120 0,'-2'0'457'0,"1"0"-310"0,1-3-44 16,0 2-353-16</inkml:trace>
  <inkml:trace contextRef="#ctx0" brushRef="#br0" timeOffset="623172.5506">7618 17292 892 0,'6'0'383'0,"13"1"-178"0,5 2-104 0,9 2-23 15,3-1-28-15,-7-3-28 16,-4-1-5-16,-3-3-1 0,-8-2 2 16,-5-3 2-1,-4-4 1 1,-12 3-2-16,-1 2-3 0,-6 7-7 15,-2 0-6-15,2 10-5 0,-1 4 0 16,7 11 0 0,2 2 2-16,5 5 0 15,2 2 1-15,5-7 1 16,-3 2-1-16,-1-8 4 16,-1-4 2-16,-7-8 10 15,3-2 5-15,-6-9 20 0,4-3-1 16,1-3-8-16,2-5-8 15,4 1-19 1,4 5-4-16,4 5-2 0,4 6-1 16,5 8-1-16,4 1 2 15,-3 2-45 1,2-3-82-16</inkml:trace>
  <inkml:trace contextRef="#ctx0" brushRef="#br0" timeOffset="623344.5844">8022 17509 1294 0,'-1'0'638'0,"0"0"-248"15,1 1-217-15,0-1-50 0</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1-10T09:39:22.740"/>
    </inkml:context>
    <inkml:brush xml:id="br0">
      <inkml:brushProperty name="width" value="0.05292" units="cm"/>
      <inkml:brushProperty name="height" value="0.05292" units="cm"/>
    </inkml:brush>
  </inkml:definitions>
  <inkml:trace contextRef="#ctx0" brushRef="#br0">3933 16707 575 0</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15T09:30:38.452"/>
    </inkml:context>
    <inkml:brush xml:id="br0">
      <inkml:brushProperty name="width" value="0.05292" units="cm"/>
      <inkml:brushProperty name="height" value="0.05292" units="cm"/>
      <inkml:brushProperty name="color" value="#FF0000"/>
    </inkml:brush>
  </inkml:definitions>
  <inkml:trace contextRef="#ctx0" brushRef="#br0">8406 16489 753 0,'2'-3'405'15,"4"-2"-135"-15,-4 9-80 0,-2-4-35 16,4 7-67-16,8 23-20 16,56 54-27-16,-11-23-14 15,13 9-15-15,-1 0-3 16,-3-7 15-16,-15-7-56 16,-20-19-130-16,-4-9-181 15</inkml:trace>
  <inkml:trace contextRef="#ctx0" brushRef="#br0" timeOffset="218.7815">8869 16569 1037 0,'-7'-3'460'0,"-10"1"-231"15,0 4-50-15,-13 3-65 16,-2 7-32-16,-12 16-39 15,-7 5-14-15,-8 15-17 16,-1 5-5-16,8-1-6 0,11-1-1 16,17-12-39-16,3-7-34 15,14-12-104-15,6-6-72 16</inkml:trace>
  <inkml:trace contextRef="#ctx0" brushRef="#br0" timeOffset="516.8018">9312 16394 867 0,'-10'-4'438'0,"-16"4"-133"15,-6 4-98-15,-14 14-87 16,-6 11-29-16,-8 14-33 16,6 7-19-16,10 12-26 15,11 3-10-15,28 7-15 16,10 0-1-16,23-2 4 16,14-6 3-16,10-17 6 15,4-6 0-15,3-17-5 0,-4-9-57 16,-10-13-318-16</inkml:trace>
  <inkml:trace contextRef="#ctx0" brushRef="#br0" timeOffset="757.7164">9532 16352 1118 0,'-3'-5'515'15,"-4"-6"-202"-15,0 11-126 16,1 21-75-16,0 9-39 15,0 18-46-15,1 10-8 16,0 13-8-16,3 4-2 16,5 14-5-16,4 0-1 15,13-10-2-15,4-5 0 16,4-24-1-16,1-14 0 16,-2-13-1-16,-2-13-16 15,-4-9-89-15,-3-4-91 16</inkml:trace>
  <inkml:trace contextRef="#ctx0" brushRef="#br0" timeOffset="923.5513">9372 16775 812 0,'-3'0'431'0,"-8"-1"-84"16,8 1-97-16,18 0-71 15,15-1-42-15,31 3-63 0,11-2-28 16,10 3-30-1,-7-1-7-15,-17-1-171 16,-9 0-169-16</inkml:trace>
  <inkml:trace contextRef="#ctx0" brushRef="#br0" timeOffset="1106.4683">9842 16441 1356 0,'8'12'512'15,"14"16"-385"-15,4 8-32 16,16 17-37-16,-1 6-19 16,-10 11-19-16,-10 6 1 15,-24 3 1-15,-12-8 1 16,-10-10-4-16,-3-8-3 16,2-18-158-16</inkml:trace>
  <inkml:trace contextRef="#ctx0" brushRef="#br0" timeOffset="1481.7885">10531 16666 1028 0,'3'-2'446'0,"16"-2"-214"16,17 5-81 0,-17-1-82-16,0 1-13 0,75 7-35 15,7 4-6-15,-2 4-150 16,-49-3-184 0</inkml:trace>
  <inkml:trace contextRef="#ctx0" brushRef="#br0" timeOffset="1662.6155">10630 16780 1027 0,'-3'2'467'16,"-2"1"-174"-16,27 4-160 0,13-1-31 0,23 4-20 15,8 0-20-15,3-1-32 16,-3 3-10-16,-1-4-139 15,0 0-208-15</inkml:trace>
  <inkml:trace contextRef="#ctx0" brushRef="#br0" timeOffset="2199.2295">11673 16424 895 0,'-14'4'422'0,"-8"8"-160"0,-10 22-149 16,1 14-30-16,-4 16-29 16,2 7-11-16,3 9-12 15,3 1-2-15,9-11-15 16,5-9-4-16,10-25-3 16,3-14-3-16,6-18 3 15,3-11 1-15,9-26 3 16,7-9 3-16,3-26-3 15,1-12 1-15,2-9-1 16,0-3-2-16,2 1-3 16,-2 7-2-16,-7 21 8 15,-2 13 12-15,-9 31 4 16,-2 19 5-16,-4 28-3 16,1 15-10-16,6 21-3 15,2 4-4-15,13 5-7 16,0 2-2-16,3 0-1 0,-2 3-1 15,-8-9 1-15,-5-3 1 16,-8-15 0-16,1-7 0 0,-6-14-40 16,2-14-59-1,1-12-354-15</inkml:trace>
  <inkml:trace contextRef="#ctx0" brushRef="#br0" timeOffset="2360.6911">11617 16790 696 0,'-15'2'460'16,"-13"1"13"-16,25 0-254 16,14-3-36-16,37-2-84 0,17 0-32 15,23-2-33-15,3 2-11 16,-4 3-74-16,-4 0-147 16</inkml:trace>
  <inkml:trace contextRef="#ctx0" brushRef="#br0" timeOffset="3112.5051">12854 16770 619 0,'0'-5'326'0,"-5"-5"-69"0,-5 0-41 16,-8 2-47-16,-9 0-26 16,-6 6-43-16,-2 2-24 0,-9 14-43 15,2 4-13-15,8 15-25 16,7 6-10-1,25 7-8-15,16 6 0 0,23-6 2 16,11-6 3-16,20-11-40 31,4-11-60-31,13-15-150 16,5-8-24-16,-7-16 49 16,-11-1 65-16,-28-12 162 0,-15-6 30 15,-25 0 101 1,-9 0 56-16,-16 11 75 0,-13 5 33 15,-18 12-61-15,-6 4-43 16,-2 14-74-16,13 7-39 16,18 6-48-16,11 7-16 15,19 4-16-15,8 2 0 16,16-4 6-16,5-3 4 16,7-10 7-16,2-6 1 0,4-10 6 15,-4-9 1-15,-1-13 1 16,2-5 1-16,0-1 6 15,6 5 9-15,6 14 20 16,-4 8 7-16,-6 14 5 16,-8 6 2-16,-14 11 1 15,-7 2 5-15,-18 1 1 16,-11-3-8-16,-14-2-18 16,-6-7-9-16,0-11-81 15,8-8-137-15</inkml:trace>
  <inkml:trace contextRef="#ctx0" brushRef="#br0" timeOffset="3545.9733">14163 16323 657 0,'-9'-11'336'0,"-29"-6"-86"15,-10 12-48-15,-18 28-50 0,-9 19-34 16,6 30-56-16,9 14-19 16,22 14-36-16,15 12-6 15,26 3-1-15,16-1-1 16,19-8 1-16,7-16 1 15,17-21-1 1,11-12-19-16,13-23-187 0</inkml:trace>
  <inkml:trace contextRef="#ctx0" brushRef="#br0" timeOffset="3960.2739">14216 16734 914 0,'-5'-5'386'16,"-10"-3"-233"0,4 4-17-16,2 13-63 15,1 7-23-15,8 19-26 16,-2 8-4-16,7 12-3 16,8-1-5-16,4-9-7 0,8-8 0 15,3-13 3-15,-1-9 2 16,4-9 4-16,-2-5 4 15,-6-15 4-15,-2-3 3 16,-10-6-2 0,-4-2-3-16,-5 2-3 0,-2 2-2 15,-1 8-11 1,-1 0 17-16,-1 13-4 16,3 7-4-16,1 8 4 15,1 1-17-15,13 1 8 16,3-1 7-16,15-6 18 15,4-6 7-15,2-8 4 16,-5-11-2-16,-11-8-7 16,-6 0-4-16,-15-4-5 0,-2 3-42 15,-5 4-134-15,3 4-77 16</inkml:trace>
  <inkml:trace contextRef="#ctx0" brushRef="#br0" timeOffset="4190.7716">14719 16499 704 0,'3'-10'348'16,"1"-10"-133"-16,1 20-57 15,1 9-17-15,-6 15-38 16,0 10-19-16,-1 9-28 16,-6 8-15-16,3 6-14 15,-1 7-6-15,5 4-12 16,1-3-6-16,13-6 23 15,2-10 4-15,14-15 4 0,5-9 5 16,5-12-25 0,-1-6-14-16,-9-7-239 0</inkml:trace>
  <inkml:trace contextRef="#ctx0" brushRef="#br0" timeOffset="4342.7005">14706 16694 1090 0,'3'-2'507'0,"13"1"-181"16,9 5-135-16,20 3-85 15,8 2-32-15,11 2-52 16,-3 0-24-16,-5-2-381 16</inkml:trace>
  <inkml:trace contextRef="#ctx0" brushRef="#br0" timeOffset="4713.4277">15585 16704 1134 0,'-4'0'477'0,"2"8"-295"16,-1 13-40-16,1 19-84 15,4 14-16-15,0 14-12 16,3 0-8-16,3-3-8 16,1-9-2-16,-5-12 16 15,1-9-63-15,-5-17-325 16</inkml:trace>
  <inkml:trace contextRef="#ctx0" brushRef="#br0" timeOffset="4850.6819">15358 16915 1030 0,'1'-7'475'0,"12"-5"-192"16,12 2-92-16,36 3-88 15,9 0-32-15,25 6-45 16,4 2-26-16,-2 5-239 16</inkml:trace>
  <inkml:trace contextRef="#ctx0" brushRef="#br0" timeOffset="5388.3899">16429 16841 827 0,'-6'-9'386'15,"-14"-8"-155"-15,-7 0-41 0,-15 5-57 16,-5 3-29-16,-4 11-49 15,3 8-11-15,14 18-31 16,10 10-10-16,21 12-13 16,11 3-2-16,16 0 1 15,11-5 3-15,9-15 4 16,6-4 13-16,2-11-49 16,-2-7 0-16,-14-13 4 15,-8-5-7-15,-20-10 60 16,-9-7 5-16,-15 1 25 0,-8-1 15 15,-9 2 28-15,1 7 3 16,3 11-23 0,6 9-17-16,6 15-37 0,2 4-10 15,9 24-4-15,3 5-1 16,5 18-1 0,6 16 1-16,0-3 1 0,3-2-1 15,-1-11 29-15,-1-16-79 16,1-12-75-16</inkml:trace>
  <inkml:trace contextRef="#ctx0" brushRef="#br0" timeOffset="5628.2204">16618 16564 1193 0,'11'-5'495'16,"11"0"-278"-16,16 26-131 0,12 23-31 16,24 41-20-16,6 14-5 15,-12 20-5-15,-13 6 3 16,-43 1 26 0,-20-3 11-16,-32-15 7 15,-13-16-3-15,-20-21-81 16</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1-10T09:57:56.779"/>
    </inkml:context>
    <inkml:brush xml:id="br0">
      <inkml:brushProperty name="width" value="0.05292" units="cm"/>
      <inkml:brushProperty name="height" value="0.05292" units="cm"/>
    </inkml:brush>
  </inkml:definitions>
  <inkml:trace contextRef="#ctx0" brushRef="#br0">12617 8644 219 0,'-3'-2'2'0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23F949-2ACA-481C-87AE-89754124B8CC}" type="datetimeFigureOut">
              <a:rPr lang="el-GR" smtClean="0"/>
              <a:t>15/11/2023</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DCB121-525A-438D-8FD9-7B2708CF85C9}" type="slidenum">
              <a:rPr lang="el-GR" smtClean="0"/>
              <a:t>‹#›</a:t>
            </a:fld>
            <a:endParaRPr lang="el-GR"/>
          </a:p>
        </p:txBody>
      </p:sp>
    </p:spTree>
    <p:extLst>
      <p:ext uri="{BB962C8B-B14F-4D97-AF65-F5344CB8AC3E}">
        <p14:creationId xmlns:p14="http://schemas.microsoft.com/office/powerpoint/2010/main" val="3693239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2</a:t>
            </a:fld>
            <a:endParaRPr lang="el-GR"/>
          </a:p>
        </p:txBody>
      </p:sp>
    </p:spTree>
    <p:extLst>
      <p:ext uri="{BB962C8B-B14F-4D97-AF65-F5344CB8AC3E}">
        <p14:creationId xmlns:p14="http://schemas.microsoft.com/office/powerpoint/2010/main" val="3028059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13</a:t>
            </a:fld>
            <a:endParaRPr lang="el-GR"/>
          </a:p>
        </p:txBody>
      </p:sp>
    </p:spTree>
    <p:extLst>
      <p:ext uri="{BB962C8B-B14F-4D97-AF65-F5344CB8AC3E}">
        <p14:creationId xmlns:p14="http://schemas.microsoft.com/office/powerpoint/2010/main" val="4218609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14</a:t>
            </a:fld>
            <a:endParaRPr lang="el-GR"/>
          </a:p>
        </p:txBody>
      </p:sp>
    </p:spTree>
    <p:extLst>
      <p:ext uri="{BB962C8B-B14F-4D97-AF65-F5344CB8AC3E}">
        <p14:creationId xmlns:p14="http://schemas.microsoft.com/office/powerpoint/2010/main" val="416904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15</a:t>
            </a:fld>
            <a:endParaRPr lang="el-GR"/>
          </a:p>
        </p:txBody>
      </p:sp>
    </p:spTree>
    <p:extLst>
      <p:ext uri="{BB962C8B-B14F-4D97-AF65-F5344CB8AC3E}">
        <p14:creationId xmlns:p14="http://schemas.microsoft.com/office/powerpoint/2010/main" val="1142767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388" y="746125"/>
            <a:ext cx="4975225" cy="3730625"/>
          </a:xfrm>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t>16</a:t>
            </a:fld>
            <a:endParaRPr lang="el-GR"/>
          </a:p>
        </p:txBody>
      </p:sp>
    </p:spTree>
    <p:extLst>
      <p:ext uri="{BB962C8B-B14F-4D97-AF65-F5344CB8AC3E}">
        <p14:creationId xmlns:p14="http://schemas.microsoft.com/office/powerpoint/2010/main" val="801014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solidFill>
                  <a:prstClr val="black"/>
                </a:solidFill>
              </a:rPr>
              <a:pPr/>
              <a:t>17</a:t>
            </a:fld>
            <a:endParaRPr lang="el-GR">
              <a:solidFill>
                <a:prstClr val="black"/>
              </a:solidFill>
            </a:endParaRPr>
          </a:p>
        </p:txBody>
      </p:sp>
    </p:spTree>
    <p:extLst>
      <p:ext uri="{BB962C8B-B14F-4D97-AF65-F5344CB8AC3E}">
        <p14:creationId xmlns:p14="http://schemas.microsoft.com/office/powerpoint/2010/main" val="1673959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72DCB121-525A-438D-8FD9-7B2708CF85C9}" type="slidenum">
              <a:rPr lang="el-GR" smtClean="0">
                <a:solidFill>
                  <a:prstClr val="black"/>
                </a:solidFill>
              </a:rPr>
              <a:pPr/>
              <a:t>18</a:t>
            </a:fld>
            <a:endParaRPr lang="el-GR">
              <a:solidFill>
                <a:prstClr val="black"/>
              </a:solidFill>
            </a:endParaRPr>
          </a:p>
        </p:txBody>
      </p:sp>
    </p:spTree>
    <p:extLst>
      <p:ext uri="{BB962C8B-B14F-4D97-AF65-F5344CB8AC3E}">
        <p14:creationId xmlns:p14="http://schemas.microsoft.com/office/powerpoint/2010/main" val="2812097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72DCB121-525A-438D-8FD9-7B2708CF85C9}" type="slidenum">
              <a:rPr lang="el-GR" smtClean="0"/>
              <a:t>25</a:t>
            </a:fld>
            <a:endParaRPr lang="el-GR"/>
          </a:p>
        </p:txBody>
      </p:sp>
    </p:spTree>
    <p:extLst>
      <p:ext uri="{BB962C8B-B14F-4D97-AF65-F5344CB8AC3E}">
        <p14:creationId xmlns:p14="http://schemas.microsoft.com/office/powerpoint/2010/main" val="3412812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11/15/2023</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9258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94237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32545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415050" cy="661308"/>
          </a:xfrm>
        </p:spPr>
        <p:txBody>
          <a:bodyPr/>
          <a:lstStyle/>
          <a:p>
            <a:r>
              <a:rPr lang="en-US"/>
              <a:t>Click to edit Master title style</a:t>
            </a:r>
            <a:endParaRPr lang="en-US" dirty="0"/>
          </a:p>
        </p:txBody>
      </p:sp>
      <p:sp>
        <p:nvSpPr>
          <p:cNvPr id="3" name="Content Placeholder 2"/>
          <p:cNvSpPr>
            <a:spLocks noGrp="1"/>
          </p:cNvSpPr>
          <p:nvPr>
            <p:ph idx="1"/>
          </p:nvPr>
        </p:nvSpPr>
        <p:spPr>
          <a:xfrm>
            <a:off x="738350" y="1492275"/>
            <a:ext cx="7415050" cy="43484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77491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60035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154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373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83231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28072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11/15/2023</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44157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11/15/2023</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00043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38350" y="710292"/>
            <a:ext cx="741505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738350" y="1907270"/>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11/15/2023</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2181649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customXml" Target="../ink/ink3.xml"/><Relationship Id="rId4" Type="http://schemas.openxmlformats.org/officeDocument/2006/relationships/hyperlink" Target="https://www.popularmechanics.com/technology/design/a16819/tapei-101-mass-damper-recor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customXml" Target="../ink/ink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0.png"/><Relationship Id="rId4" Type="http://schemas.openxmlformats.org/officeDocument/2006/relationships/image" Target="../media/image21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customXml" Target="../ink/ink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5.gif"/><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26.jpeg"/><Relationship Id="rId7" Type="http://schemas.openxmlformats.org/officeDocument/2006/relationships/image" Target="NUL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30.gif"/><Relationship Id="rId4" Type="http://schemas.openxmlformats.org/officeDocument/2006/relationships/image" Target="../media/image27.jpeg"/><Relationship Id="rId9" Type="http://schemas.openxmlformats.org/officeDocument/2006/relationships/image" Target="../media/image30.emf"/></Relationships>
</file>

<file path=ppt/slides/_rels/slide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gif"/></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Tacoma_Narrows_Bridge" TargetMode="External"/><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Formant" TargetMode="External"/><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0.png"/><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customXml" Target="../ink/ink2.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6.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65072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E53A3A0-AAD0-D62C-A83F-BD5A86378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67" t="4445" r="5707" b="4272"/>
          <a:stretch/>
        </p:blipFill>
        <p:spPr bwMode="auto">
          <a:xfrm>
            <a:off x="5105400" y="1219200"/>
            <a:ext cx="3462344" cy="52591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32B14042-CEB6-B5B0-E00B-D1DD704CD5CC}"/>
                  </a:ext>
                </a:extLst>
              </p:cNvPr>
              <p:cNvSpPr>
                <a:spLocks noGrp="1"/>
              </p:cNvSpPr>
              <p:nvPr>
                <p:ph idx="1"/>
              </p:nvPr>
            </p:nvSpPr>
            <p:spPr>
              <a:xfrm>
                <a:off x="738350" y="1447800"/>
                <a:ext cx="4214650" cy="4469120"/>
              </a:xfrm>
            </p:spPr>
            <p:txBody>
              <a:bodyPr>
                <a:normAutofit/>
              </a:bodyPr>
              <a:lstStyle/>
              <a:p>
                <a:r>
                  <a:rPr lang="el-GR" b="1" dirty="0"/>
                  <a:t>Ενέργεια Απλού Αρμονικού Ταλαντωτή</a:t>
                </a:r>
                <a:endParaRPr lang="en-US" sz="24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𝑚𝑒𝑐h</m:t>
                          </m:r>
                        </m:sub>
                      </m:sSub>
                      <m:r>
                        <a:rPr lang="en-US" sz="2400" i="1">
                          <a:latin typeface="Cambria Math" panose="02040503050406030204" pitchFamily="18" charset="0"/>
                        </a:rPr>
                        <m:t>=</m:t>
                      </m:r>
                      <m:r>
                        <a:rPr lang="en-US" sz="2400" i="1">
                          <a:latin typeface="Cambria Math" panose="02040503050406030204" pitchFamily="18" charset="0"/>
                        </a:rPr>
                        <m:t>𝐾</m:t>
                      </m:r>
                      <m:r>
                        <a:rPr lang="en-US" sz="2400" i="1">
                          <a:latin typeface="Cambria Math" panose="02040503050406030204" pitchFamily="18" charset="0"/>
                        </a:rPr>
                        <m:t>+</m:t>
                      </m:r>
                      <m:r>
                        <a:rPr lang="en-US" sz="2400" i="1">
                          <a:latin typeface="Cambria Math" panose="02040503050406030204" pitchFamily="18" charset="0"/>
                        </a:rPr>
                        <m:t>𝑈</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en-US" sz="2400" i="1">
                          <a:latin typeface="Cambria Math" panose="02040503050406030204" pitchFamily="18" charset="0"/>
                        </a:rPr>
                        <m:t>𝑘</m:t>
                      </m:r>
                      <m:sSup>
                        <m:sSupPr>
                          <m:ctrlPr>
                            <a:rPr lang="en-US" sz="2400" i="1">
                              <a:latin typeface="Cambria Math" panose="02040503050406030204" pitchFamily="18" charset="0"/>
                            </a:rPr>
                          </m:ctrlPr>
                        </m:sSupPr>
                        <m:e>
                          <m:r>
                            <a:rPr lang="en-US" sz="2400" i="1">
                              <a:latin typeface="Cambria Math" panose="02040503050406030204" pitchFamily="18" charset="0"/>
                            </a:rPr>
                            <m:t>𝐴</m:t>
                          </m:r>
                        </m:e>
                        <m:sup>
                          <m:r>
                            <a:rPr lang="en-US" sz="2400" i="1">
                              <a:latin typeface="Cambria Math" panose="02040503050406030204" pitchFamily="18" charset="0"/>
                            </a:rPr>
                            <m:t>2</m:t>
                          </m:r>
                        </m:sup>
                      </m:sSup>
                    </m:oMath>
                  </m:oMathPara>
                </a14:m>
                <a:endParaRPr lang="en-US" dirty="0"/>
              </a:p>
              <a:p>
                <a:pPr marL="365760" lvl="1" indent="0">
                  <a:buNone/>
                </a:pPr>
                <a:endParaRPr lang="en-US" dirty="0"/>
              </a:p>
              <a:p>
                <a:endParaRPr lang="el-GR" dirty="0"/>
              </a:p>
              <a:p>
                <a:pPr marL="68580" indent="0">
                  <a:buNone/>
                </a:pPr>
                <a:r>
                  <a:rPr lang="en-US" b="0" dirty="0"/>
                  <a:t>					      </a:t>
                </a:r>
                <a:br>
                  <a:rPr lang="en-US" b="0" dirty="0"/>
                </a:br>
                <a:r>
                  <a:rPr lang="en-US" b="0" dirty="0"/>
                  <a:t/>
                </a:r>
                <a:br>
                  <a:rPr lang="en-US" b="0" dirty="0"/>
                </a:br>
                <a:r>
                  <a:rPr lang="en-US" b="0" dirty="0"/>
                  <a:t>					</a:t>
                </a:r>
                <a:endParaRPr lang="el-GR" dirty="0"/>
              </a:p>
              <a:p>
                <a:pPr lvl="1"/>
                <a:endParaRPr lang="el-GR" dirty="0"/>
              </a:p>
            </p:txBody>
          </p:sp>
        </mc:Choice>
        <mc:Fallback xmlns="">
          <p:sp>
            <p:nvSpPr>
              <p:cNvPr id="10" name="Content Placeholder 2">
                <a:extLst>
                  <a:ext uri="{FF2B5EF4-FFF2-40B4-BE49-F238E27FC236}">
                    <a16:creationId xmlns:a16="http://schemas.microsoft.com/office/drawing/2014/main" id="{32B14042-CEB6-B5B0-E00B-D1DD704CD5CC}"/>
                  </a:ext>
                </a:extLst>
              </p:cNvPr>
              <p:cNvSpPr>
                <a:spLocks noGrp="1" noRot="1" noChangeAspect="1" noMove="1" noResize="1" noEditPoints="1" noAdjustHandles="1" noChangeArrowheads="1" noChangeShapeType="1" noTextEdit="1"/>
              </p:cNvSpPr>
              <p:nvPr>
                <p:ph idx="1"/>
              </p:nvPr>
            </p:nvSpPr>
            <p:spPr>
              <a:xfrm>
                <a:off x="738350" y="1447800"/>
                <a:ext cx="4214650" cy="4469120"/>
              </a:xfrm>
              <a:blipFill>
                <a:blip r:embed="rId3"/>
                <a:stretch>
                  <a:fillRect t="-1091"/>
                </a:stretch>
              </a:blipFill>
            </p:spPr>
            <p:txBody>
              <a:bodyPr/>
              <a:lstStyle/>
              <a:p>
                <a:r>
                  <a:rPr lang="en-US">
                    <a:noFill/>
                  </a:rPr>
                  <a:t> </a:t>
                </a:r>
              </a:p>
            </p:txBody>
          </p:sp>
        </mc:Fallback>
      </mc:AlternateContent>
    </p:spTree>
    <p:extLst>
      <p:ext uri="{BB962C8B-B14F-4D97-AF65-F5344CB8AC3E}">
        <p14:creationId xmlns:p14="http://schemas.microsoft.com/office/powerpoint/2010/main" val="3193010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19878" cy="4348445"/>
              </a:xfrm>
            </p:spPr>
            <p:txBody>
              <a:bodyPr/>
              <a:lstStyle/>
              <a:p>
                <a:r>
                  <a:rPr lang="el-GR" b="1" dirty="0"/>
                  <a:t>Παράδειγμα:</a:t>
                </a:r>
              </a:p>
              <a:p>
                <a:r>
                  <a:rPr lang="el-GR" sz="2000" dirty="0"/>
                  <a:t>Πολλά ψηλά κτήρια έχουν αποσβεστήρες μάζας, οι οποίοι είναι συσκευές που εμποδίζουν το κτήριο να ταλαντωθεί ισχυρά από τη δύναμη του ανέμου. Έστω ότι η συσκευή έχει μάζα </a:t>
                </a:r>
                <a14:m>
                  <m:oMath xmlns:m="http://schemas.openxmlformats.org/officeDocument/2006/math">
                    <m:r>
                      <a:rPr lang="en-US" sz="2000" i="1" dirty="0" smtClean="0">
                        <a:latin typeface="Cambria Math" panose="02040503050406030204" pitchFamily="18" charset="0"/>
                      </a:rPr>
                      <m:t>𝑚</m:t>
                    </m:r>
                    <m:r>
                      <a:rPr lang="el-GR" sz="2000" b="0" i="1" dirty="0" smtClean="0">
                        <a:latin typeface="Cambria Math" panose="02040503050406030204" pitchFamily="18" charset="0"/>
                      </a:rPr>
                      <m:t>=</m:t>
                    </m:r>
                    <m:r>
                      <a:rPr lang="en-US" sz="2000" i="1" dirty="0" smtClean="0">
                        <a:latin typeface="Cambria Math" panose="02040503050406030204" pitchFamily="18" charset="0"/>
                      </a:rPr>
                      <m:t>2.72 </m:t>
                    </m:r>
                    <m:r>
                      <a:rPr lang="en-US" sz="2000" i="1" dirty="0" smtClean="0">
                        <a:latin typeface="Cambria Math" panose="02040503050406030204" pitchFamily="18" charset="0"/>
                      </a:rPr>
                      <m:t>𝑥</m:t>
                    </m:r>
                    <m:r>
                      <a:rPr lang="en-US" sz="2000" i="1" dirty="0" smtClean="0">
                        <a:latin typeface="Cambria Math" panose="02040503050406030204" pitchFamily="18" charset="0"/>
                      </a:rPr>
                      <m:t> </m:t>
                    </m:r>
                    <m:sSup>
                      <m:sSupPr>
                        <m:ctrlPr>
                          <a:rPr lang="en-US" sz="2000" b="0" i="1" dirty="0" smtClean="0">
                            <a:latin typeface="Cambria Math" panose="02040503050406030204" pitchFamily="18" charset="0"/>
                          </a:rPr>
                        </m:ctrlPr>
                      </m:sSupPr>
                      <m:e>
                        <m:r>
                          <a:rPr lang="en-US" sz="2000" i="1" dirty="0" smtClean="0">
                            <a:latin typeface="Cambria Math" panose="02040503050406030204" pitchFamily="18" charset="0"/>
                          </a:rPr>
                          <m:t>10</m:t>
                        </m:r>
                      </m:e>
                      <m:sup>
                        <m:r>
                          <a:rPr lang="en-US" sz="2000" i="1" dirty="0" smtClean="0">
                            <a:latin typeface="Cambria Math" panose="02040503050406030204" pitchFamily="18" charset="0"/>
                          </a:rPr>
                          <m:t>5</m:t>
                        </m:r>
                      </m:sup>
                    </m:sSup>
                    <m:r>
                      <a:rPr lang="en-US" sz="2000" i="1" dirty="0" smtClean="0">
                        <a:latin typeface="Cambria Math" panose="02040503050406030204" pitchFamily="18" charset="0"/>
                      </a:rPr>
                      <m:t> </m:t>
                    </m:r>
                  </m:oMath>
                </a14:m>
                <a:r>
                  <a:rPr lang="en-US" sz="2000" dirty="0"/>
                  <a:t>kg </a:t>
                </a:r>
                <a:r>
                  <a:rPr lang="el-GR" sz="2000" dirty="0"/>
                  <a:t>και έχει σχεδιαστεί να ταλαντώνεται σε συχνότητα </a:t>
                </a:r>
                <a14:m>
                  <m:oMath xmlns:m="http://schemas.openxmlformats.org/officeDocument/2006/math">
                    <m:r>
                      <a:rPr lang="en-US" sz="2000" i="1" dirty="0" smtClean="0">
                        <a:latin typeface="Cambria Math" panose="02040503050406030204" pitchFamily="18" charset="0"/>
                      </a:rPr>
                      <m:t>𝑓</m:t>
                    </m:r>
                    <m:r>
                      <a:rPr lang="en-US" sz="2000" i="1" dirty="0" smtClean="0">
                        <a:latin typeface="Cambria Math" panose="02040503050406030204" pitchFamily="18" charset="0"/>
                      </a:rPr>
                      <m:t>=10.0 </m:t>
                    </m:r>
                    <m:r>
                      <m:rPr>
                        <m:sty m:val="p"/>
                      </m:rPr>
                      <a:rPr lang="en-US" sz="2000" i="0" dirty="0" smtClean="0">
                        <a:latin typeface="Cambria Math" panose="02040503050406030204" pitchFamily="18" charset="0"/>
                      </a:rPr>
                      <m:t>Hz</m:t>
                    </m:r>
                  </m:oMath>
                </a14:m>
                <a:r>
                  <a:rPr lang="en-US" sz="2000" dirty="0"/>
                  <a:t>, </a:t>
                </a:r>
                <a:r>
                  <a:rPr lang="el-GR" sz="2000" dirty="0"/>
                  <a:t>με πλάτος </a:t>
                </a:r>
                <a14:m>
                  <m:oMath xmlns:m="http://schemas.openxmlformats.org/officeDocument/2006/math">
                    <m:r>
                      <a:rPr lang="en-US" sz="2000" i="1" dirty="0" smtClean="0">
                        <a:latin typeface="Cambria Math" panose="02040503050406030204" pitchFamily="18" charset="0"/>
                      </a:rPr>
                      <m:t>𝐴</m:t>
                    </m:r>
                    <m:r>
                      <a:rPr lang="en-US" sz="2000" i="1" dirty="0" smtClean="0">
                        <a:latin typeface="Cambria Math" panose="02040503050406030204" pitchFamily="18" charset="0"/>
                      </a:rPr>
                      <m:t>=0.2</m:t>
                    </m:r>
                  </m:oMath>
                </a14:m>
                <a:r>
                  <a:rPr lang="en-US" sz="2000" dirty="0"/>
                  <a:t> m.</a:t>
                </a:r>
                <a:endParaRPr lang="el-GR" sz="2000" dirty="0"/>
              </a:p>
              <a:p>
                <a:pPr lvl="1"/>
                <a:r>
                  <a:rPr lang="el-GR" sz="1800" dirty="0"/>
                  <a:t>Α) Βρείτε την ολική μηχανική ενέργεια του συστήματος.</a:t>
                </a:r>
              </a:p>
              <a:p>
                <a:pPr lvl="1"/>
                <a:r>
                  <a:rPr lang="el-GR" sz="1800" dirty="0"/>
                  <a:t>Β) Ποια είναι η ταχύτητα του σώματος όταν περνά από το σημείο ισορροπίας?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9878" cy="4348445"/>
              </a:xfrm>
              <a:blipFill rotWithShape="0">
                <a:blip r:embed="rId2"/>
                <a:stretch>
                  <a:fillRect t="-1122" r="-462"/>
                </a:stretch>
              </a:blipFill>
            </p:spPr>
            <p:txBody>
              <a:bodyPr/>
              <a:lstStyle/>
              <a:p>
                <a:r>
                  <a:rPr lang="el-GR">
                    <a:noFill/>
                  </a:rPr>
                  <a:t> </a:t>
                </a:r>
              </a:p>
            </p:txBody>
          </p:sp>
        </mc:Fallback>
      </mc:AlternateContent>
      <p:pic>
        <p:nvPicPr>
          <p:cNvPr id="1028" name="Picture 4" descr="https://hips.hearstapps.com/pop.h-cdn.co/assets/15/33/1439212134-skscraperr.gif?crop=1xw:0.999690594059406xh;center,top&amp;resize=98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01279" y="4038600"/>
            <a:ext cx="4331549" cy="24372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762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19878" cy="4348445"/>
              </a:xfrm>
            </p:spPr>
            <p:txBody>
              <a:bodyPr/>
              <a:lstStyle/>
              <a:p>
                <a:r>
                  <a:rPr lang="el-GR" b="1" dirty="0"/>
                  <a:t>Παράδειγμα – Λύση:</a:t>
                </a:r>
              </a:p>
              <a:p>
                <a:pPr lvl="1"/>
                <a:r>
                  <a:rPr lang="el-GR" sz="1600" dirty="0"/>
                  <a:t>Συσκευή μάζας </a:t>
                </a:r>
                <a14:m>
                  <m:oMath xmlns:m="http://schemas.openxmlformats.org/officeDocument/2006/math">
                    <m:r>
                      <a:rPr lang="en-US" sz="1600" i="1" dirty="0" smtClean="0">
                        <a:latin typeface="Cambria Math" panose="02040503050406030204" pitchFamily="18" charset="0"/>
                      </a:rPr>
                      <m:t>𝑚</m:t>
                    </m:r>
                    <m:r>
                      <a:rPr lang="en-US" sz="1600" i="1" dirty="0" smtClean="0">
                        <a:latin typeface="Cambria Math" panose="02040503050406030204" pitchFamily="18" charset="0"/>
                      </a:rPr>
                      <m:t>=2.72 </m:t>
                    </m:r>
                    <m:r>
                      <a:rPr lang="en-US" sz="1600" i="1" dirty="0" smtClean="0">
                        <a:latin typeface="Cambria Math" panose="02040503050406030204" pitchFamily="18" charset="0"/>
                      </a:rPr>
                      <m:t>𝑥</m:t>
                    </m:r>
                    <m:r>
                      <a:rPr lang="en-US" sz="1600" i="1" dirty="0" smtClean="0">
                        <a:latin typeface="Cambria Math" panose="02040503050406030204" pitchFamily="18" charset="0"/>
                      </a:rPr>
                      <m:t> </m:t>
                    </m:r>
                    <m:sSup>
                      <m:sSupPr>
                        <m:ctrlPr>
                          <a:rPr lang="en-US" sz="1600" b="0" i="1" dirty="0" smtClean="0">
                            <a:latin typeface="Cambria Math" panose="02040503050406030204" pitchFamily="18" charset="0"/>
                          </a:rPr>
                        </m:ctrlPr>
                      </m:sSupPr>
                      <m:e>
                        <m:r>
                          <a:rPr lang="en-US" sz="1600" i="1" dirty="0" smtClean="0">
                            <a:latin typeface="Cambria Math" panose="02040503050406030204" pitchFamily="18" charset="0"/>
                          </a:rPr>
                          <m:t>10</m:t>
                        </m:r>
                      </m:e>
                      <m:sup>
                        <m:r>
                          <a:rPr lang="en-US" sz="1600" i="1" dirty="0" smtClean="0">
                            <a:latin typeface="Cambria Math" panose="02040503050406030204" pitchFamily="18" charset="0"/>
                          </a:rPr>
                          <m:t>5</m:t>
                        </m:r>
                      </m:sup>
                    </m:sSup>
                    <m:r>
                      <a:rPr lang="en-US" sz="1600" i="1" dirty="0" smtClean="0">
                        <a:latin typeface="Cambria Math" panose="02040503050406030204" pitchFamily="18" charset="0"/>
                      </a:rPr>
                      <m:t> </m:t>
                    </m:r>
                  </m:oMath>
                </a14:m>
                <a:r>
                  <a:rPr lang="en-US" sz="1600" dirty="0"/>
                  <a:t>kg</a:t>
                </a:r>
                <a:r>
                  <a:rPr lang="el-GR" sz="1600" dirty="0"/>
                  <a:t>, ταλαντώνεται σε συχνότητα </a:t>
                </a:r>
                <a14:m>
                  <m:oMath xmlns:m="http://schemas.openxmlformats.org/officeDocument/2006/math">
                    <m:r>
                      <a:rPr lang="en-US" sz="1600" i="1" dirty="0" smtClean="0">
                        <a:latin typeface="Cambria Math" panose="02040503050406030204" pitchFamily="18" charset="0"/>
                      </a:rPr>
                      <m:t>𝑓</m:t>
                    </m:r>
                    <m:r>
                      <a:rPr lang="en-US" sz="1600" i="1" dirty="0" smtClean="0">
                        <a:latin typeface="Cambria Math" panose="02040503050406030204" pitchFamily="18" charset="0"/>
                      </a:rPr>
                      <m:t>=10</m:t>
                    </m:r>
                  </m:oMath>
                </a14:m>
                <a:r>
                  <a:rPr lang="en-US" sz="1600" dirty="0"/>
                  <a:t> Hz, </a:t>
                </a:r>
                <a:r>
                  <a:rPr lang="el-GR" sz="1600" dirty="0"/>
                  <a:t>με πλάτος </a:t>
                </a:r>
                <a14:m>
                  <m:oMath xmlns:m="http://schemas.openxmlformats.org/officeDocument/2006/math">
                    <m:r>
                      <a:rPr lang="en-US" sz="1600" i="1" dirty="0" smtClean="0">
                        <a:latin typeface="Cambria Math" panose="02040503050406030204" pitchFamily="18" charset="0"/>
                      </a:rPr>
                      <m:t>𝐴</m:t>
                    </m:r>
                    <m:r>
                      <a:rPr lang="en-US" sz="1600" i="1" dirty="0" smtClean="0">
                        <a:latin typeface="Cambria Math" panose="02040503050406030204" pitchFamily="18" charset="0"/>
                      </a:rPr>
                      <m:t>=0.2 </m:t>
                    </m:r>
                  </m:oMath>
                </a14:m>
                <a:r>
                  <a:rPr lang="en-US" sz="1600" dirty="0"/>
                  <a:t>m.</a:t>
                </a:r>
                <a:endParaRPr lang="el-GR" sz="1600" dirty="0"/>
              </a:p>
              <a:p>
                <a:pPr lvl="2"/>
                <a:r>
                  <a:rPr lang="el-GR" sz="1400" dirty="0"/>
                  <a:t>Α) Βρείτε την ολική μηχανική ενέργεια του συστήματος.</a:t>
                </a:r>
              </a:p>
              <a:p>
                <a:pPr lvl="2"/>
                <a:r>
                  <a:rPr lang="el-GR" sz="1400" dirty="0"/>
                  <a:t>Β) Ποια είναι η ταχύτητα του σώματος όταν περνά από το σημείο ισορροπίας?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9878" cy="4348445"/>
              </a:xfrm>
              <a:blipFill rotWithShape="0">
                <a:blip r:embed="rId2"/>
                <a:stretch>
                  <a:fillRect t="-1122"/>
                </a:stretch>
              </a:blipFill>
            </p:spPr>
            <p:txBody>
              <a:bodyPr/>
              <a:lstStyle/>
              <a:p>
                <a:r>
                  <a:rPr lang="el-GR">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4846140"/>
            <a:ext cx="2397128" cy="1596063"/>
          </a:xfrm>
          <a:prstGeom prst="rect">
            <a:avLst/>
          </a:prstGeom>
          <a:ln>
            <a:noFill/>
          </a:ln>
          <a:effectLst>
            <a:softEdge rad="112500"/>
          </a:effectLst>
        </p:spPr>
      </p:pic>
      <p:sp>
        <p:nvSpPr>
          <p:cNvPr id="4" name="Rectangle 3"/>
          <p:cNvSpPr/>
          <p:nvPr/>
        </p:nvSpPr>
        <p:spPr>
          <a:xfrm>
            <a:off x="424542" y="6287570"/>
            <a:ext cx="7391400" cy="309265"/>
          </a:xfrm>
          <a:prstGeom prst="rect">
            <a:avLst/>
          </a:prstGeom>
          <a:noFill/>
        </p:spPr>
        <p:txBody>
          <a:bodyPr wrap="square">
            <a:spAutoFit/>
          </a:bodyPr>
          <a:lstStyle/>
          <a:p>
            <a:r>
              <a:rPr lang="el-GR" sz="1400" dirty="0">
                <a:noFill/>
                <a:hlinkClick r:id="rId4"/>
              </a:rPr>
              <a:t>https://www.popularmechanics.com/technology/design/a16819/tapei-101-mass-damper-record/</a:t>
            </a:r>
            <a:endParaRPr lang="el-GR" sz="1400" dirty="0">
              <a:noFill/>
            </a:endParaRPr>
          </a:p>
        </p:txBody>
      </p:sp>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522720" y="2928600"/>
              <a:ext cx="8111520" cy="3379320"/>
            </p14:xfrm>
          </p:contentPart>
        </mc:Choice>
        <mc:Fallback xmlns="">
          <p:pic>
            <p:nvPicPr>
              <p:cNvPr id="6" name="Ink 5"/>
              <p:cNvPicPr/>
              <p:nvPr/>
            </p:nvPicPr>
            <p:blipFill>
              <a:blip r:embed="rId6"/>
              <a:stretch>
                <a:fillRect/>
              </a:stretch>
            </p:blipFill>
            <p:spPr>
              <a:xfrm>
                <a:off x="518040" y="2921040"/>
                <a:ext cx="8124480" cy="3396960"/>
              </a:xfrm>
              <a:prstGeom prst="rect">
                <a:avLst/>
              </a:prstGeom>
            </p:spPr>
          </p:pic>
        </mc:Fallback>
      </mc:AlternateContent>
    </p:spTree>
    <p:extLst>
      <p:ext uri="{BB962C8B-B14F-4D97-AF65-F5344CB8AC3E}">
        <p14:creationId xmlns:p14="http://schemas.microsoft.com/office/powerpoint/2010/main" val="224733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7555" y="1465715"/>
            <a:ext cx="2179721" cy="503522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49391"/>
          <a:stretch/>
        </p:blipFill>
        <p:spPr>
          <a:xfrm>
            <a:off x="488671" y="2209800"/>
            <a:ext cx="2711729" cy="4067175"/>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p:txBody>
          <a:bodyPr/>
          <a:lstStyle/>
          <a:p>
            <a:r>
              <a:rPr lang="el-GR" b="1" dirty="0"/>
              <a:t>Σχέση απλής αρμονικής ταλάντωσης </a:t>
            </a:r>
            <a:br>
              <a:rPr lang="el-GR" b="1" dirty="0"/>
            </a:br>
            <a:r>
              <a:rPr lang="el-GR" b="1" dirty="0"/>
              <a:t>με ομαλή κυκλική κίνηση</a:t>
            </a:r>
          </a:p>
        </p:txBody>
      </p:sp>
      <p:sp>
        <p:nvSpPr>
          <p:cNvPr id="6" name="Right Arrow 5"/>
          <p:cNvSpPr/>
          <p:nvPr/>
        </p:nvSpPr>
        <p:spPr>
          <a:xfrm rot="10800000">
            <a:off x="5867400" y="4648200"/>
            <a:ext cx="609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2031"/>
          <a:stretch/>
        </p:blipFill>
        <p:spPr>
          <a:xfrm>
            <a:off x="3276600" y="2209800"/>
            <a:ext cx="2570244" cy="4067175"/>
          </a:xfrm>
          <a:prstGeom prst="rect">
            <a:avLst/>
          </a:prstGeom>
        </p:spPr>
      </p:pic>
      <p:cxnSp>
        <p:nvCxnSpPr>
          <p:cNvPr id="10" name="Ευθεία γραμμή σύνδεσης 9">
            <a:extLst>
              <a:ext uri="{FF2B5EF4-FFF2-40B4-BE49-F238E27FC236}">
                <a16:creationId xmlns:a16="http://schemas.microsoft.com/office/drawing/2014/main" id="{DE252D1A-B824-9D4E-A225-98F9144DA828}"/>
              </a:ext>
            </a:extLst>
          </p:cNvPr>
          <p:cNvCxnSpPr>
            <a:cxnSpLocks/>
          </p:cNvCxnSpPr>
          <p:nvPr/>
        </p:nvCxnSpPr>
        <p:spPr>
          <a:xfrm>
            <a:off x="2708275" y="4395792"/>
            <a:ext cx="0" cy="43815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6" name="Ομάδα 15">
            <a:extLst>
              <a:ext uri="{FF2B5EF4-FFF2-40B4-BE49-F238E27FC236}">
                <a16:creationId xmlns:a16="http://schemas.microsoft.com/office/drawing/2014/main" id="{9CB05870-16E5-9F49-BA29-D3085F9A9F1E}"/>
              </a:ext>
            </a:extLst>
          </p:cNvPr>
          <p:cNvGrpSpPr/>
          <p:nvPr/>
        </p:nvGrpSpPr>
        <p:grpSpPr>
          <a:xfrm>
            <a:off x="1889924" y="4876801"/>
            <a:ext cx="838200" cy="273817"/>
            <a:chOff x="1889924" y="4876801"/>
            <a:chExt cx="838200" cy="273817"/>
          </a:xfrm>
        </p:grpSpPr>
        <p:sp>
          <p:nvSpPr>
            <p:cNvPr id="12" name="Δεξί άγκιστρο 11">
              <a:extLst>
                <a:ext uri="{FF2B5EF4-FFF2-40B4-BE49-F238E27FC236}">
                  <a16:creationId xmlns:a16="http://schemas.microsoft.com/office/drawing/2014/main" id="{11BEC0E7-8215-E9E2-66CA-14006225DB0E}"/>
                </a:ext>
              </a:extLst>
            </p:cNvPr>
            <p:cNvSpPr/>
            <p:nvPr/>
          </p:nvSpPr>
          <p:spPr>
            <a:xfrm rot="5400000">
              <a:off x="2270925" y="4495800"/>
              <a:ext cx="76198" cy="838200"/>
            </a:xfrm>
            <a:prstGeom prst="rightBrace">
              <a:avLst>
                <a:gd name="adj1" fmla="val 167712"/>
                <a:gd name="adj2" fmla="val 4829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85BF494-969F-8212-A613-EA0E88FE418F}"/>
                    </a:ext>
                  </a:extLst>
                </p:cNvPr>
                <p:cNvSpPr txBox="1"/>
                <p:nvPr/>
              </p:nvSpPr>
              <p:spPr>
                <a:xfrm>
                  <a:off x="1985189" y="4965952"/>
                  <a:ext cx="61234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rgbClr val="FF0000"/>
                            </a:solidFill>
                            <a:latin typeface="Cambria Math" panose="02040503050406030204" pitchFamily="18" charset="0"/>
                          </a:rPr>
                          <m:t>𝐴</m:t>
                        </m:r>
                        <m:func>
                          <m:funcPr>
                            <m:ctrlPr>
                              <a:rPr lang="en-US" sz="1200" b="0" i="1" smtClean="0">
                                <a:solidFill>
                                  <a:srgbClr val="FF0000"/>
                                </a:solidFill>
                                <a:latin typeface="Cambria Math" panose="02040503050406030204" pitchFamily="18" charset="0"/>
                              </a:rPr>
                            </m:ctrlPr>
                          </m:funcPr>
                          <m:fName>
                            <m:r>
                              <m:rPr>
                                <m:sty m:val="p"/>
                              </m:rPr>
                              <a:rPr lang="en-US" sz="1200" b="0" i="0" smtClean="0">
                                <a:solidFill>
                                  <a:srgbClr val="FF0000"/>
                                </a:solidFill>
                                <a:latin typeface="Cambria Math" panose="02040503050406030204" pitchFamily="18" charset="0"/>
                              </a:rPr>
                              <m:t>cos</m:t>
                            </m:r>
                          </m:fName>
                          <m:e>
                            <m:r>
                              <a:rPr lang="en-US" sz="1200" b="0" i="1" smtClean="0">
                                <a:solidFill>
                                  <a:srgbClr val="FF0000"/>
                                </a:solidFill>
                                <a:latin typeface="Cambria Math" panose="02040503050406030204" pitchFamily="18" charset="0"/>
                              </a:rPr>
                              <m:t>(</m:t>
                            </m:r>
                            <m:r>
                              <a:rPr lang="en-US" sz="1200" b="0" i="1" smtClean="0">
                                <a:solidFill>
                                  <a:srgbClr val="FF0000"/>
                                </a:solidFill>
                                <a:latin typeface="Cambria Math" panose="02040503050406030204" pitchFamily="18" charset="0"/>
                              </a:rPr>
                              <m:t>𝜙</m:t>
                            </m:r>
                            <m:r>
                              <a:rPr lang="en-US" sz="1200" b="0" i="1" smtClean="0">
                                <a:solidFill>
                                  <a:srgbClr val="FF0000"/>
                                </a:solidFill>
                                <a:latin typeface="Cambria Math" panose="02040503050406030204" pitchFamily="18" charset="0"/>
                              </a:rPr>
                              <m:t>)</m:t>
                            </m:r>
                          </m:e>
                        </m:func>
                      </m:oMath>
                    </m:oMathPara>
                  </a14:m>
                  <a:endParaRPr lang="en-US" sz="1200" dirty="0">
                    <a:solidFill>
                      <a:srgbClr val="FF0000"/>
                    </a:solidFill>
                  </a:endParaRPr>
                </a:p>
              </p:txBody>
            </p:sp>
          </mc:Choice>
          <mc:Fallback xmlns="">
            <p:sp>
              <p:nvSpPr>
                <p:cNvPr id="13" name="TextBox 12">
                  <a:extLst>
                    <a:ext uri="{FF2B5EF4-FFF2-40B4-BE49-F238E27FC236}">
                      <a16:creationId xmlns:a16="http://schemas.microsoft.com/office/drawing/2014/main" id="{885BF494-969F-8212-A613-EA0E88FE418F}"/>
                    </a:ext>
                  </a:extLst>
                </p:cNvPr>
                <p:cNvSpPr txBox="1">
                  <a:spLocks noRot="1" noChangeAspect="1" noMove="1" noResize="1" noEditPoints="1" noAdjustHandles="1" noChangeArrowheads="1" noChangeShapeType="1" noTextEdit="1"/>
                </p:cNvSpPr>
                <p:nvPr/>
              </p:nvSpPr>
              <p:spPr>
                <a:xfrm>
                  <a:off x="1985189" y="4965952"/>
                  <a:ext cx="612347" cy="184666"/>
                </a:xfrm>
                <a:prstGeom prst="rect">
                  <a:avLst/>
                </a:prstGeom>
                <a:blipFill>
                  <a:blip r:embed="rId5"/>
                  <a:stretch>
                    <a:fillRect l="-6000" t="-6667" r="-9000" b="-36667"/>
                  </a:stretch>
                </a:blipFill>
              </p:spPr>
              <p:txBody>
                <a:bodyPr/>
                <a:lstStyle/>
                <a:p>
                  <a:r>
                    <a:rPr lang="en-US">
                      <a:noFill/>
                    </a:rPr>
                    <a:t> </a:t>
                  </a:r>
                </a:p>
              </p:txBody>
            </p:sp>
          </mc:Fallback>
        </mc:AlternateContent>
      </p:grpSp>
      <p:grpSp>
        <p:nvGrpSpPr>
          <p:cNvPr id="17" name="Ομάδα 16">
            <a:extLst>
              <a:ext uri="{FF2B5EF4-FFF2-40B4-BE49-F238E27FC236}">
                <a16:creationId xmlns:a16="http://schemas.microsoft.com/office/drawing/2014/main" id="{1F138A86-A7AE-9DFC-636C-7115FB63D01F}"/>
              </a:ext>
            </a:extLst>
          </p:cNvPr>
          <p:cNvGrpSpPr/>
          <p:nvPr/>
        </p:nvGrpSpPr>
        <p:grpSpPr>
          <a:xfrm>
            <a:off x="4455564" y="4857775"/>
            <a:ext cx="893963" cy="374590"/>
            <a:chOff x="4455564" y="4857775"/>
            <a:chExt cx="893963" cy="374590"/>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C510186-A503-1080-FCAA-F04870DEEE09}"/>
                    </a:ext>
                  </a:extLst>
                </p:cNvPr>
                <p:cNvSpPr txBox="1"/>
                <p:nvPr/>
              </p:nvSpPr>
              <p:spPr>
                <a:xfrm>
                  <a:off x="4455564" y="5063088"/>
                  <a:ext cx="893963" cy="1692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100" b="0" i="1" smtClean="0">
                            <a:solidFill>
                              <a:srgbClr val="FF0000"/>
                            </a:solidFill>
                            <a:latin typeface="Cambria Math" panose="02040503050406030204" pitchFamily="18" charset="0"/>
                          </a:rPr>
                          <m:t>𝐴</m:t>
                        </m:r>
                        <m:func>
                          <m:funcPr>
                            <m:ctrlPr>
                              <a:rPr lang="en-US" sz="1100" b="0" i="1" smtClean="0">
                                <a:solidFill>
                                  <a:srgbClr val="FF0000"/>
                                </a:solidFill>
                                <a:latin typeface="Cambria Math" panose="02040503050406030204" pitchFamily="18" charset="0"/>
                              </a:rPr>
                            </m:ctrlPr>
                          </m:funcPr>
                          <m:fName>
                            <m:r>
                              <m:rPr>
                                <m:sty m:val="p"/>
                              </m:rPr>
                              <a:rPr lang="en-US" sz="1100" b="0" i="0" smtClean="0">
                                <a:solidFill>
                                  <a:srgbClr val="FF0000"/>
                                </a:solidFill>
                                <a:latin typeface="Cambria Math" panose="02040503050406030204" pitchFamily="18" charset="0"/>
                              </a:rPr>
                              <m:t>cos</m:t>
                            </m:r>
                          </m:fName>
                          <m:e>
                            <m:r>
                              <a:rPr lang="en-US" sz="1100" b="0" i="1" smtClean="0">
                                <a:solidFill>
                                  <a:srgbClr val="FF0000"/>
                                </a:solidFill>
                                <a:latin typeface="Cambria Math" panose="02040503050406030204" pitchFamily="18" charset="0"/>
                              </a:rPr>
                              <m:t>(</m:t>
                            </m:r>
                            <m:r>
                              <a:rPr lang="en-US" sz="1100" b="0" i="1" smtClean="0">
                                <a:solidFill>
                                  <a:srgbClr val="FF0000"/>
                                </a:solidFill>
                                <a:latin typeface="Cambria Math" panose="02040503050406030204" pitchFamily="18" charset="0"/>
                              </a:rPr>
                              <m:t>𝜔</m:t>
                            </m:r>
                            <m:r>
                              <a:rPr lang="en-US" sz="1100" b="0" i="1" smtClean="0">
                                <a:solidFill>
                                  <a:srgbClr val="FF0000"/>
                                </a:solidFill>
                                <a:latin typeface="Cambria Math" panose="02040503050406030204" pitchFamily="18" charset="0"/>
                              </a:rPr>
                              <m:t>𝑡</m:t>
                            </m:r>
                            <m:r>
                              <a:rPr lang="en-US" sz="1100" b="0" i="1" smtClean="0">
                                <a:solidFill>
                                  <a:srgbClr val="FF0000"/>
                                </a:solidFill>
                                <a:latin typeface="Cambria Math" panose="02040503050406030204" pitchFamily="18" charset="0"/>
                              </a:rPr>
                              <m:t>+</m:t>
                            </m:r>
                            <m:r>
                              <a:rPr lang="en-US" sz="1100" b="0" i="1" smtClean="0">
                                <a:solidFill>
                                  <a:srgbClr val="FF0000"/>
                                </a:solidFill>
                                <a:latin typeface="Cambria Math" panose="02040503050406030204" pitchFamily="18" charset="0"/>
                              </a:rPr>
                              <m:t>𝜙</m:t>
                            </m:r>
                            <m:r>
                              <a:rPr lang="en-US" sz="1100" b="0" i="1" smtClean="0">
                                <a:solidFill>
                                  <a:srgbClr val="FF0000"/>
                                </a:solidFill>
                                <a:latin typeface="Cambria Math" panose="02040503050406030204" pitchFamily="18" charset="0"/>
                              </a:rPr>
                              <m:t>)</m:t>
                            </m:r>
                          </m:e>
                        </m:func>
                      </m:oMath>
                    </m:oMathPara>
                  </a14:m>
                  <a:endParaRPr lang="en-US" sz="1100" dirty="0">
                    <a:solidFill>
                      <a:srgbClr val="FF0000"/>
                    </a:solidFill>
                  </a:endParaRPr>
                </a:p>
              </p:txBody>
            </p:sp>
          </mc:Choice>
          <mc:Fallback xmlns="">
            <p:sp>
              <p:nvSpPr>
                <p:cNvPr id="14" name="TextBox 13">
                  <a:extLst>
                    <a:ext uri="{FF2B5EF4-FFF2-40B4-BE49-F238E27FC236}">
                      <a16:creationId xmlns:a16="http://schemas.microsoft.com/office/drawing/2014/main" id="{FC510186-A503-1080-FCAA-F04870DEEE09}"/>
                    </a:ext>
                  </a:extLst>
                </p:cNvPr>
                <p:cNvSpPr txBox="1">
                  <a:spLocks noRot="1" noChangeAspect="1" noMove="1" noResize="1" noEditPoints="1" noAdjustHandles="1" noChangeArrowheads="1" noChangeShapeType="1" noTextEdit="1"/>
                </p:cNvSpPr>
                <p:nvPr/>
              </p:nvSpPr>
              <p:spPr>
                <a:xfrm>
                  <a:off x="4455564" y="5063088"/>
                  <a:ext cx="893963" cy="169277"/>
                </a:xfrm>
                <a:prstGeom prst="rect">
                  <a:avLst/>
                </a:prstGeom>
                <a:blipFill>
                  <a:blip r:embed="rId6"/>
                  <a:stretch>
                    <a:fillRect l="-3401" r="-5442" b="-40741"/>
                  </a:stretch>
                </a:blipFill>
              </p:spPr>
              <p:txBody>
                <a:bodyPr/>
                <a:lstStyle/>
                <a:p>
                  <a:r>
                    <a:rPr lang="en-US">
                      <a:noFill/>
                    </a:rPr>
                    <a:t> </a:t>
                  </a:r>
                </a:p>
              </p:txBody>
            </p:sp>
          </mc:Fallback>
        </mc:AlternateContent>
        <p:sp>
          <p:nvSpPr>
            <p:cNvPr id="15" name="Δεξί άγκιστρο 14">
              <a:extLst>
                <a:ext uri="{FF2B5EF4-FFF2-40B4-BE49-F238E27FC236}">
                  <a16:creationId xmlns:a16="http://schemas.microsoft.com/office/drawing/2014/main" id="{D52549BD-4D71-CAEB-8363-E8145FC04023}"/>
                </a:ext>
              </a:extLst>
            </p:cNvPr>
            <p:cNvSpPr/>
            <p:nvPr/>
          </p:nvSpPr>
          <p:spPr>
            <a:xfrm rot="5400000">
              <a:off x="4694770" y="4618569"/>
              <a:ext cx="95224" cy="573636"/>
            </a:xfrm>
            <a:prstGeom prst="rightBrace">
              <a:avLst>
                <a:gd name="adj1" fmla="val 41690"/>
                <a:gd name="adj2" fmla="val 4622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32922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948450" cy="661308"/>
          </a:xfrm>
        </p:spPr>
        <p:txBody>
          <a:bodyPr>
            <a:normAutofit fontScale="90000"/>
          </a:bodyPr>
          <a:lstStyle/>
          <a:p>
            <a:r>
              <a:rPr lang="el-GR" dirty="0"/>
              <a:t>Απλή Αρμονική Ταλάντωση</a:t>
            </a:r>
            <a:endParaRPr lang="el-GR" sz="4400" dirty="0"/>
          </a:p>
        </p:txBody>
      </p:sp>
      <p:sp>
        <p:nvSpPr>
          <p:cNvPr id="3" name="Content Placeholder 2"/>
          <p:cNvSpPr>
            <a:spLocks noGrp="1"/>
          </p:cNvSpPr>
          <p:nvPr>
            <p:ph idx="1"/>
          </p:nvPr>
        </p:nvSpPr>
        <p:spPr>
          <a:xfrm>
            <a:off x="738350" y="1371601"/>
            <a:ext cx="7948450" cy="4469120"/>
          </a:xfrm>
        </p:spPr>
        <p:txBody>
          <a:bodyPr>
            <a:normAutofit/>
          </a:bodyPr>
          <a:lstStyle/>
          <a:p>
            <a:r>
              <a:rPr lang="el-GR" sz="2000" b="1" dirty="0"/>
              <a:t>Σχέση απλής αρμονικής ταλάντωσης με ομαλή κυκλική κίνηση</a:t>
            </a:r>
          </a:p>
        </p:txBody>
      </p:sp>
      <p:pic>
        <p:nvPicPr>
          <p:cNvPr id="7" name="Picture 6"/>
          <p:cNvPicPr>
            <a:picLocks noChangeAspect="1"/>
          </p:cNvPicPr>
          <p:nvPr/>
        </p:nvPicPr>
        <p:blipFill rotWithShape="1">
          <a:blip r:embed="rId3"/>
          <a:srcRect r="65517" b="22907"/>
          <a:stretch/>
        </p:blipFill>
        <p:spPr>
          <a:xfrm>
            <a:off x="1219200" y="1779759"/>
            <a:ext cx="2286000" cy="4700032"/>
          </a:xfrm>
          <a:prstGeom prst="rect">
            <a:avLst/>
          </a:prstGeom>
        </p:spPr>
      </p:pic>
      <p:pic>
        <p:nvPicPr>
          <p:cNvPr id="5" name="Picture 4"/>
          <p:cNvPicPr>
            <a:picLocks noChangeAspect="1"/>
          </p:cNvPicPr>
          <p:nvPr/>
        </p:nvPicPr>
        <p:blipFill rotWithShape="1">
          <a:blip r:embed="rId3"/>
          <a:srcRect l="34483" r="33333" b="22907"/>
          <a:stretch/>
        </p:blipFill>
        <p:spPr>
          <a:xfrm>
            <a:off x="3505200" y="1779759"/>
            <a:ext cx="2133600" cy="4700032"/>
          </a:xfrm>
          <a:prstGeom prst="rect">
            <a:avLst/>
          </a:prstGeom>
        </p:spPr>
      </p:pic>
      <p:pic>
        <p:nvPicPr>
          <p:cNvPr id="6" name="Picture 5"/>
          <p:cNvPicPr>
            <a:picLocks noChangeAspect="1"/>
          </p:cNvPicPr>
          <p:nvPr/>
        </p:nvPicPr>
        <p:blipFill rotWithShape="1">
          <a:blip r:embed="rId3"/>
          <a:srcRect l="66667" b="22907"/>
          <a:stretch/>
        </p:blipFill>
        <p:spPr>
          <a:xfrm>
            <a:off x="5638800" y="1779759"/>
            <a:ext cx="2209800" cy="4700032"/>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1415880" y="6014520"/>
              <a:ext cx="360" cy="360"/>
            </p14:xfrm>
          </p:contentPart>
        </mc:Choice>
        <mc:Fallback xmlns="">
          <p:pic>
            <p:nvPicPr>
              <p:cNvPr id="4" name="Ink 3"/>
              <p:cNvPicPr/>
              <p:nvPr/>
            </p:nvPicPr>
            <p:blipFill>
              <a:blip r:embed="rId5"/>
              <a:stretch>
                <a:fillRect/>
              </a:stretch>
            </p:blipFill>
            <p:spPr>
              <a:xfrm>
                <a:off x="1411560" y="6010200"/>
                <a:ext cx="9000" cy="9000"/>
              </a:xfrm>
              <a:prstGeom prst="rect">
                <a:avLst/>
              </a:prstGeom>
            </p:spPr>
          </p:pic>
        </mc:Fallback>
      </mc:AlternateContent>
    </p:spTree>
    <p:extLst>
      <p:ext uri="{BB962C8B-B14F-4D97-AF65-F5344CB8AC3E}">
        <p14:creationId xmlns:p14="http://schemas.microsoft.com/office/powerpoint/2010/main" val="196684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948450" cy="661308"/>
          </a:xfrm>
        </p:spPr>
        <p:txBody>
          <a:bodyPr>
            <a:normAutofit fontScale="90000"/>
          </a:bodyPr>
          <a:lstStyle/>
          <a:p>
            <a:r>
              <a:rPr lang="el-GR" dirty="0"/>
              <a:t>Απλή Αρμονική Ταλάντωση</a:t>
            </a:r>
            <a:endParaRPr lang="el-GR" sz="4400" dirty="0"/>
          </a:p>
        </p:txBody>
      </p:sp>
      <p:sp>
        <p:nvSpPr>
          <p:cNvPr id="3" name="Content Placeholder 2"/>
          <p:cNvSpPr>
            <a:spLocks noGrp="1"/>
          </p:cNvSpPr>
          <p:nvPr>
            <p:ph idx="1"/>
          </p:nvPr>
        </p:nvSpPr>
        <p:spPr>
          <a:xfrm>
            <a:off x="738350" y="1371601"/>
            <a:ext cx="7948450" cy="4469120"/>
          </a:xfrm>
        </p:spPr>
        <p:txBody>
          <a:bodyPr>
            <a:normAutofit/>
          </a:bodyPr>
          <a:lstStyle/>
          <a:p>
            <a:r>
              <a:rPr lang="el-GR" sz="2000" b="1" dirty="0"/>
              <a:t>Σχέση απλής αρμονικής ταλάντωσης με ομαλή κυκλική κίνηση</a:t>
            </a:r>
          </a:p>
        </p:txBody>
      </p:sp>
      <p:grpSp>
        <p:nvGrpSpPr>
          <p:cNvPr id="11" name="Group 10"/>
          <p:cNvGrpSpPr/>
          <p:nvPr/>
        </p:nvGrpSpPr>
        <p:grpSpPr>
          <a:xfrm>
            <a:off x="738350" y="2362200"/>
            <a:ext cx="7800000" cy="3133333"/>
            <a:chOff x="738350" y="2362200"/>
            <a:chExt cx="7800000" cy="3133333"/>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350" y="2362200"/>
              <a:ext cx="7800000" cy="3133333"/>
            </a:xfrm>
            <a:prstGeom prst="rect">
              <a:avLst/>
            </a:prstGeom>
          </p:spPr>
        </p:pic>
        <p:cxnSp>
          <p:nvCxnSpPr>
            <p:cNvPr id="10" name="Straight Arrow Connector 9"/>
            <p:cNvCxnSpPr/>
            <p:nvPr/>
          </p:nvCxnSpPr>
          <p:spPr>
            <a:xfrm>
              <a:off x="1981200" y="3928866"/>
              <a:ext cx="609600" cy="0"/>
            </a:xfrm>
            <a:prstGeom prst="straightConnector1">
              <a:avLst/>
            </a:prstGeom>
            <a:ln w="44450">
              <a:tailEnd type="stealth"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30903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a:xfrm>
            <a:off x="738350" y="1385180"/>
            <a:ext cx="8177050" cy="4348445"/>
          </a:xfrm>
        </p:spPr>
        <p:txBody>
          <a:bodyPr>
            <a:normAutofit/>
          </a:bodyPr>
          <a:lstStyle/>
          <a:p>
            <a:r>
              <a:rPr lang="el-GR" sz="2000" b="1" dirty="0"/>
              <a:t>Σχέση απλής αρμονικής ταλάντωσης με ομαλή κυκλική κίνηση</a:t>
            </a:r>
          </a:p>
        </p:txBody>
      </p:sp>
      <p:pic>
        <p:nvPicPr>
          <p:cNvPr id="1026" name="Picture 2">
            <a:extLst>
              <a:ext uri="{FF2B5EF4-FFF2-40B4-BE49-F238E27FC236}">
                <a16:creationId xmlns:a16="http://schemas.microsoft.com/office/drawing/2014/main" id="{539D2086-C7FF-1E3B-0460-51043CA1F0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22"/>
          <a:stretch/>
        </p:blipFill>
        <p:spPr bwMode="auto">
          <a:xfrm>
            <a:off x="781068" y="2133600"/>
            <a:ext cx="7581863" cy="371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2144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10292"/>
            <a:ext cx="2562052" cy="3628572"/>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447801"/>
                <a:ext cx="6957849" cy="5038044"/>
              </a:xfrm>
            </p:spPr>
            <p:txBody>
              <a:bodyPr>
                <a:normAutofit/>
              </a:bodyPr>
              <a:lstStyle/>
              <a:p>
                <a:r>
                  <a:rPr lang="el-GR" b="1" dirty="0"/>
                  <a:t>Το εκκρεμές</a:t>
                </a:r>
              </a:p>
              <a:p>
                <a:pPr lvl="1"/>
                <a:r>
                  <a:rPr lang="el-GR" dirty="0"/>
                  <a:t>Όταν η γωνία </a:t>
                </a:r>
                <a14:m>
                  <m:oMath xmlns:m="http://schemas.openxmlformats.org/officeDocument/2006/math">
                    <m:r>
                      <a:rPr lang="el-GR" i="1" dirty="0" smtClean="0">
                        <a:latin typeface="Cambria Math" panose="02040503050406030204" pitchFamily="18" charset="0"/>
                      </a:rPr>
                      <m:t>𝜃</m:t>
                    </m:r>
                  </m:oMath>
                </a14:m>
                <a:r>
                  <a:rPr lang="el-GR" dirty="0"/>
                  <a:t> είναι </a:t>
                </a:r>
                <a14:m>
                  <m:oMath xmlns:m="http://schemas.openxmlformats.org/officeDocument/2006/math">
                    <m:r>
                      <a:rPr lang="el-GR" i="1" dirty="0" smtClean="0">
                        <a:latin typeface="Cambria Math" panose="02040503050406030204" pitchFamily="18" charset="0"/>
                      </a:rPr>
                      <m:t>&lt;10</m:t>
                    </m:r>
                    <m:r>
                      <a:rPr lang="el-GR" i="1" baseline="30000" dirty="0" smtClean="0">
                        <a:latin typeface="Cambria Math" panose="02040503050406030204" pitchFamily="18" charset="0"/>
                      </a:rPr>
                      <m:t>𝜊</m:t>
                    </m:r>
                  </m:oMath>
                </a14:m>
                <a:r>
                  <a:rPr lang="el-GR" dirty="0"/>
                  <a:t>, τότε</a:t>
                </a:r>
                <a:br>
                  <a:rPr lang="el-GR" dirty="0"/>
                </a:br>
                <a:r>
                  <a:rPr lang="el-GR" dirty="0"/>
                  <a:t>μπορούμε να θεωρήσουμε ότι</a:t>
                </a:r>
                <a:br>
                  <a:rPr lang="el-GR" dirty="0"/>
                </a:br>
                <a:r>
                  <a:rPr lang="el-GR" dirty="0"/>
                  <a:t>το εκκρεμές εκτελεί </a:t>
                </a:r>
                <a:r>
                  <a:rPr lang="en-US" dirty="0"/>
                  <a:t>AAT</a:t>
                </a:r>
                <a:endParaRPr lang="el-GR" dirty="0"/>
              </a:p>
              <a:p>
                <a:pPr lvl="1"/>
                <a:r>
                  <a:rPr lang="el-GR" dirty="0"/>
                  <a:t>Ας κατασκευάσουμε τη διαφορική</a:t>
                </a:r>
                <a:r>
                  <a:rPr lang="en-US" dirty="0"/>
                  <a:t> </a:t>
                </a:r>
                <a:r>
                  <a:rPr lang="el-GR" dirty="0"/>
                  <a:t>εξίσωση </a:t>
                </a:r>
                <a:endParaRPr lang="en-US" dirty="0"/>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𝐹</m:t>
                              </m:r>
                            </m:e>
                          </m:acc>
                        </m:e>
                        <m:sub>
                          <m:r>
                            <a:rPr lang="el-GR" b="0" i="1" dirty="0" smtClean="0">
                              <a:latin typeface="Cambria Math" panose="02040503050406030204" pitchFamily="18" charset="0"/>
                            </a:rPr>
                            <m:t>𝜀𝜋</m:t>
                          </m:r>
                        </m:sub>
                      </m:sSub>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acc>
                            <m:accPr>
                              <m:chr m:val="⃗"/>
                              <m:ctrlPr>
                                <a:rPr lang="el-GR" b="0" i="1" smtClean="0">
                                  <a:latin typeface="Cambria Math" panose="02040503050406030204" pitchFamily="18" charset="0"/>
                                </a:rPr>
                              </m:ctrlPr>
                            </m:accPr>
                            <m:e>
                              <m:r>
                                <a:rPr lang="en-US" b="0" i="1" smtClean="0">
                                  <a:latin typeface="Cambria Math" panose="02040503050406030204" pitchFamily="18" charset="0"/>
                                </a:rPr>
                                <m:t>𝑎</m:t>
                              </m:r>
                            </m:e>
                          </m:acc>
                        </m:e>
                        <m:sub>
                          <m:r>
                            <a:rPr lang="en-US" b="0" i="1" smtClean="0">
                              <a:latin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𝑚𝑔</m:t>
                      </m:r>
                      <m:func>
                        <m:funcPr>
                          <m:ctrlPr>
                            <a:rPr lang="el-GR"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d>
                            <m:dPr>
                              <m:ctrlPr>
                                <a:rPr lang="el-GR" b="0" i="1" smtClean="0">
                                  <a:latin typeface="Cambria Math" panose="02040503050406030204" pitchFamily="18" charset="0"/>
                                  <a:ea typeface="Cambria Math" panose="02040503050406030204" pitchFamily="18" charset="0"/>
                                </a:rPr>
                              </m:ctrlPr>
                            </m:dPr>
                            <m:e>
                              <m:r>
                                <a:rPr lang="el-GR" b="0" i="1" smtClean="0">
                                  <a:latin typeface="Cambria Math" panose="02040503050406030204" pitchFamily="18" charset="0"/>
                                  <a:ea typeface="Cambria Math" panose="02040503050406030204" pitchFamily="18" charset="0"/>
                                </a:rPr>
                                <m:t>𝜃</m:t>
                              </m:r>
                            </m:e>
                          </m:d>
                        </m:e>
                      </m:func>
                      <m:r>
                        <a:rPr lang="el-GR"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2</m:t>
                              </m:r>
                            </m:sup>
                          </m:sSup>
                          <m:r>
                            <a:rPr lang="en-US" b="0" i="1" smtClean="0">
                              <a:solidFill>
                                <a:srgbClr val="7030A0"/>
                              </a:solidFill>
                              <a:latin typeface="Cambria Math" panose="02040503050406030204" pitchFamily="18" charset="0"/>
                              <a:ea typeface="Cambria Math" panose="02040503050406030204" pitchFamily="18" charset="0"/>
                            </a:rPr>
                            <m:t>𝑠</m:t>
                          </m:r>
                        </m:num>
                        <m:den>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𝑑𝑡</m:t>
                              </m:r>
                            </m:e>
                            <m:sup>
                              <m:r>
                                <a:rPr lang="en-US" b="0" i="1" smtClean="0">
                                  <a:latin typeface="Cambria Math" panose="02040503050406030204" pitchFamily="18" charset="0"/>
                                  <a:ea typeface="Cambria Math" panose="02040503050406030204" pitchFamily="18" charset="0"/>
                                </a:rPr>
                                <m:t>2</m:t>
                              </m:r>
                            </m:sup>
                          </m:sSup>
                        </m:den>
                      </m:f>
                    </m:oMath>
                  </m:oMathPara>
                </a14:m>
                <a:endParaRPr lang="el-GR" dirty="0"/>
              </a:p>
              <a:p>
                <a:pPr lvl="1"/>
                <a:r>
                  <a:rPr lang="el-GR" dirty="0"/>
                  <a:t>Επειδή </a:t>
                </a:r>
                <a14:m>
                  <m:oMath xmlns:m="http://schemas.openxmlformats.org/officeDocument/2006/math">
                    <m:r>
                      <a:rPr lang="en-US" b="0" i="1" smtClean="0">
                        <a:solidFill>
                          <a:srgbClr val="7030A0"/>
                        </a:solidFill>
                        <a:latin typeface="Cambria Math" panose="02040503050406030204" pitchFamily="18" charset="0"/>
                      </a:rPr>
                      <m:t>𝑠</m:t>
                    </m:r>
                    <m:r>
                      <a:rPr lang="en-US" b="0" i="1" smtClean="0">
                        <a:latin typeface="Cambria Math" panose="02040503050406030204" pitchFamily="18" charset="0"/>
                      </a:rPr>
                      <m:t>=</m:t>
                    </m:r>
                    <m:r>
                      <a:rPr lang="en-US" b="0" i="1" smtClean="0">
                        <a:latin typeface="Cambria Math" panose="02040503050406030204" pitchFamily="18" charset="0"/>
                      </a:rPr>
                      <m:t>𝐿</m:t>
                    </m:r>
                    <m:r>
                      <a:rPr lang="el-GR" b="0" i="1" smtClean="0">
                        <a:latin typeface="Cambria Math" panose="02040503050406030204" pitchFamily="18" charset="0"/>
                      </a:rPr>
                      <m:t>𝜃</m:t>
                    </m:r>
                  </m:oMath>
                </a14:m>
                <a:r>
                  <a:rPr lang="el-GR" dirty="0"/>
                  <a:t>, </a:t>
                </a:r>
                <a:r>
                  <a:rPr lang="en-US" i="1" dirty="0">
                    <a:latin typeface="Cambria Math" panose="02040503050406030204" pitchFamily="18" charset="0"/>
                  </a:rPr>
                  <a:t/>
                </a:r>
                <a:br>
                  <a:rPr lang="en-US" i="1" dirty="0">
                    <a:latin typeface="Cambria Math" panose="02040503050406030204" pitchFamily="18" charset="0"/>
                  </a:rPr>
                </a:br>
                <a14:m>
                  <m:oMath xmlns:m="http://schemas.openxmlformats.org/officeDocument/2006/math">
                    <m:r>
                      <a:rPr lang="en-US" b="0" i="1" smtClean="0">
                        <a:latin typeface="Cambria Math" panose="02040503050406030204" pitchFamily="18" charset="0"/>
                      </a:rPr>
                      <m:t>𝐿</m:t>
                    </m:r>
                    <m:f>
                      <m:fPr>
                        <m:ctrlPr>
                          <a:rPr lang="el-GR" i="1" smtClean="0">
                            <a:latin typeface="Cambria Math" panose="02040503050406030204" pitchFamily="18" charset="0"/>
                          </a:rPr>
                        </m:ctrlPr>
                      </m:fPr>
                      <m:num>
                        <m:sSup>
                          <m:sSupPr>
                            <m:ctrlPr>
                              <a:rPr lang="el-GR"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l-GR" b="0" i="1" smtClean="0">
                            <a:latin typeface="Cambria Math" panose="02040503050406030204" pitchFamily="18" charset="0"/>
                          </a:rPr>
                          <m:t>𝜃</m:t>
                        </m:r>
                      </m:num>
                      <m:den>
                        <m:sSup>
                          <m:sSupPr>
                            <m:ctrlPr>
                              <a:rPr lang="el-GR" i="1" smtClean="0">
                                <a:latin typeface="Cambria Math" panose="02040503050406030204" pitchFamily="18" charset="0"/>
                              </a:rPr>
                            </m:ctrlPr>
                          </m:sSupPr>
                          <m:e>
                            <m:r>
                              <a:rPr lang="en-US" b="0" i="1" smtClean="0">
                                <a:latin typeface="Cambria Math" panose="02040503050406030204" pitchFamily="18" charset="0"/>
                              </a:rPr>
                              <m:t>𝑑𝑡</m:t>
                            </m:r>
                          </m:e>
                          <m:sup>
                            <m:r>
                              <a:rPr lang="en-US" b="0" i="1" smtClean="0">
                                <a:latin typeface="Cambria Math" panose="02040503050406030204" pitchFamily="18" charset="0"/>
                              </a:rPr>
                              <m:t>2</m:t>
                            </m:r>
                          </m:sup>
                        </m:sSup>
                      </m:den>
                    </m:f>
                    <m:r>
                      <a:rPr lang="el-GR" b="0" i="1" smtClean="0">
                        <a:latin typeface="Cambria Math" panose="02040503050406030204" pitchFamily="18" charset="0"/>
                      </a:rPr>
                      <m:t>=−</m:t>
                    </m:r>
                    <m:r>
                      <a:rPr lang="en-US" b="0" i="1" smtClean="0">
                        <a:latin typeface="Cambria Math" panose="02040503050406030204" pitchFamily="18" charset="0"/>
                      </a:rPr>
                      <m:t>𝑔</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𝜃</m:t>
                            </m:r>
                          </m:e>
                        </m:d>
                      </m:e>
                    </m:func>
                    <m:r>
                      <a:rPr lang="el-GR"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𝜃</m:t>
                        </m:r>
                      </m:num>
                      <m:den>
                        <m:r>
                          <a:rPr lang="en-US" b="0" i="1" smtClean="0">
                            <a:latin typeface="Cambria Math" panose="02040503050406030204" pitchFamily="18" charset="0"/>
                            <a:ea typeface="Cambria Math" panose="02040503050406030204" pitchFamily="18" charset="0"/>
                          </a:rPr>
                          <m:t>𝑑</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𝑔</m:t>
                        </m:r>
                      </m:num>
                      <m:den>
                        <m:r>
                          <a:rPr lang="en-US" b="0" i="1" smtClean="0">
                            <a:latin typeface="Cambria Math" panose="02040503050406030204" pitchFamily="18" charset="0"/>
                            <a:ea typeface="Cambria Math" panose="02040503050406030204" pitchFamily="18" charset="0"/>
                          </a:rPr>
                          <m:t>𝐿</m:t>
                        </m:r>
                      </m:den>
                    </m:f>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sin</m:t>
                        </m:r>
                      </m:fName>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𝜃</m:t>
                        </m:r>
                        <m:r>
                          <a:rPr lang="en-US" b="0" i="1" smtClean="0">
                            <a:latin typeface="Cambria Math" panose="02040503050406030204" pitchFamily="18" charset="0"/>
                            <a:ea typeface="Cambria Math" panose="02040503050406030204" pitchFamily="18" charset="0"/>
                          </a:rPr>
                          <m:t>)</m:t>
                        </m:r>
                      </m:e>
                    </m:func>
                  </m:oMath>
                </a14:m>
                <a:endParaRPr lang="en-US" sz="1100" dirty="0"/>
              </a:p>
              <a:p>
                <a:pPr lvl="1"/>
                <a:r>
                  <a:rPr lang="el-GR" dirty="0"/>
                  <a:t>Χρησιμοποιώντας την προσέγγιση </a:t>
                </a:r>
                <a:endParaRPr lang="el-GR" b="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d>
                            <m:dPr>
                              <m:ctrlPr>
                                <a:rPr lang="en-US" b="0" i="1" smtClean="0">
                                  <a:latin typeface="Cambria Math" panose="02040503050406030204" pitchFamily="18" charset="0"/>
                                </a:rPr>
                              </m:ctrlPr>
                            </m:dPr>
                            <m:e>
                              <m:r>
                                <a:rPr lang="el-GR" b="0" i="1" smtClean="0">
                                  <a:latin typeface="Cambria Math" panose="02040503050406030204" pitchFamily="18" charset="0"/>
                                </a:rPr>
                                <m:t>𝜃</m:t>
                              </m:r>
                            </m:e>
                          </m:d>
                        </m:e>
                      </m:func>
                      <m:r>
                        <a:rPr lang="en-US" b="0" i="1" smtClean="0">
                          <a:latin typeface="Cambria Math" panose="02040503050406030204" pitchFamily="18" charset="0"/>
                          <a:ea typeface="Cambria Math" panose="02040503050406030204" pitchFamily="18" charset="0"/>
                        </a:rPr>
                        <m:t>≈</m:t>
                      </m:r>
                      <m:r>
                        <a:rPr lang="el-GR" b="0" i="1" smtClean="0">
                          <a:latin typeface="Cambria Math" panose="02040503050406030204" pitchFamily="18" charset="0"/>
                          <a:ea typeface="Cambria Math" panose="02040503050406030204" pitchFamily="18" charset="0"/>
                        </a:rPr>
                        <m:t>𝜃</m:t>
                      </m:r>
                    </m:oMath>
                  </m:oMathPara>
                </a14:m>
                <a:endParaRPr lang="el-GR" b="0" dirty="0">
                  <a:ea typeface="Cambria Math" panose="02040503050406030204" pitchFamily="18" charset="0"/>
                </a:endParaRPr>
              </a:p>
              <a:p>
                <a:pPr marL="365760" lvl="1" indent="0">
                  <a:buNone/>
                </a:pPr>
                <a:r>
                  <a:rPr lang="el-GR" dirty="0"/>
                  <a:t>για μικρές τιμές του </a:t>
                </a:r>
                <a14:m>
                  <m:oMath xmlns:m="http://schemas.openxmlformats.org/officeDocument/2006/math">
                    <m:r>
                      <a:rPr lang="el-GR" i="1">
                        <a:latin typeface="Cambria Math" panose="02040503050406030204" pitchFamily="18" charset="0"/>
                        <a:ea typeface="Cambria Math" panose="02040503050406030204" pitchFamily="18" charset="0"/>
                      </a:rPr>
                      <m:t>𝜃</m:t>
                    </m:r>
                  </m:oMath>
                </a14:m>
                <a:r>
                  <a:rPr lang="el-GR" dirty="0">
                    <a:ea typeface="Cambria Math" panose="02040503050406030204" pitchFamily="18" charset="0"/>
                  </a:rPr>
                  <a:t> (σε </a:t>
                </a:r>
                <a:r>
                  <a:rPr lang="en-US" dirty="0">
                    <a:ea typeface="Cambria Math" panose="02040503050406030204" pitchFamily="18" charset="0"/>
                  </a:rPr>
                  <a:t>rad)</a:t>
                </a:r>
                <a:r>
                  <a:rPr lang="el-GR" dirty="0">
                    <a:ea typeface="Cambria Math" panose="02040503050406030204" pitchFamily="18" charset="0"/>
                  </a:rPr>
                  <a:t>, έχουμε: </a:t>
                </a:r>
              </a:p>
              <a:p>
                <a:pPr marL="365760" lvl="1" indent="0">
                  <a:buNone/>
                </a:pP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447801"/>
                <a:ext cx="6957849" cy="5038044"/>
              </a:xfrm>
              <a:blipFill rotWithShape="0">
                <a:blip r:embed="rId4"/>
                <a:stretch>
                  <a:fillRect t="-969"/>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334000" y="5652703"/>
                <a:ext cx="2667000" cy="6793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200" i="1" smtClean="0">
                              <a:latin typeface="Cambria Math" panose="02040503050406030204" pitchFamily="18" charset="0"/>
                              <a:ea typeface="Cambria Math" panose="02040503050406030204" pitchFamily="18" charset="0"/>
                            </a:rPr>
                          </m:ctrlPr>
                        </m:fPr>
                        <m:num>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𝑑</m:t>
                              </m:r>
                            </m:e>
                            <m:sup>
                              <m:r>
                                <a:rPr lang="en-US" sz="2200" i="1">
                                  <a:latin typeface="Cambria Math" panose="02040503050406030204" pitchFamily="18" charset="0"/>
                                  <a:ea typeface="Cambria Math" panose="02040503050406030204" pitchFamily="18" charset="0"/>
                                </a:rPr>
                                <m:t>2</m:t>
                              </m:r>
                            </m:sup>
                          </m:sSup>
                          <m:r>
                            <a:rPr lang="en-US" sz="2200" i="1">
                              <a:latin typeface="Cambria Math" panose="02040503050406030204" pitchFamily="18" charset="0"/>
                              <a:ea typeface="Cambria Math" panose="02040503050406030204" pitchFamily="18" charset="0"/>
                            </a:rPr>
                            <m:t>𝜃</m:t>
                          </m:r>
                        </m:num>
                        <m:den>
                          <m:r>
                            <a:rPr lang="en-US" sz="2200" i="1">
                              <a:latin typeface="Cambria Math" panose="02040503050406030204" pitchFamily="18" charset="0"/>
                              <a:ea typeface="Cambria Math" panose="02040503050406030204" pitchFamily="18" charset="0"/>
                            </a:rPr>
                            <m:t>𝑑</m:t>
                          </m:r>
                          <m:sSup>
                            <m:sSupPr>
                              <m:ctrlPr>
                                <a:rPr lang="en-US"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𝑡</m:t>
                              </m:r>
                            </m:e>
                            <m:sup>
                              <m:r>
                                <a:rPr lang="en-US" sz="2200" i="1">
                                  <a:latin typeface="Cambria Math" panose="02040503050406030204" pitchFamily="18" charset="0"/>
                                  <a:ea typeface="Cambria Math" panose="02040503050406030204" pitchFamily="18" charset="0"/>
                                </a:rPr>
                                <m:t>2</m:t>
                              </m:r>
                            </m:sup>
                          </m:sSup>
                        </m:den>
                      </m:f>
                      <m:r>
                        <a:rPr lang="en-US" sz="2200" i="1">
                          <a:latin typeface="Cambria Math" panose="02040503050406030204" pitchFamily="18" charset="0"/>
                          <a:ea typeface="Cambria Math" panose="02040503050406030204" pitchFamily="18" charset="0"/>
                        </a:rPr>
                        <m:t>=−</m:t>
                      </m:r>
                      <m:f>
                        <m:fPr>
                          <m:ctrlPr>
                            <a:rPr lang="en-US" sz="2200" i="1">
                              <a:latin typeface="Cambria Math" panose="02040503050406030204" pitchFamily="18" charset="0"/>
                              <a:ea typeface="Cambria Math" panose="02040503050406030204" pitchFamily="18" charset="0"/>
                            </a:rPr>
                          </m:ctrlPr>
                        </m:fPr>
                        <m:num>
                          <m:r>
                            <a:rPr lang="en-US" sz="2200" i="1">
                              <a:latin typeface="Cambria Math" panose="02040503050406030204" pitchFamily="18" charset="0"/>
                              <a:ea typeface="Cambria Math" panose="02040503050406030204" pitchFamily="18" charset="0"/>
                            </a:rPr>
                            <m:t>𝑔</m:t>
                          </m:r>
                        </m:num>
                        <m:den>
                          <m:r>
                            <a:rPr lang="en-US" sz="2200" i="1">
                              <a:latin typeface="Cambria Math" panose="02040503050406030204" pitchFamily="18" charset="0"/>
                              <a:ea typeface="Cambria Math" panose="02040503050406030204" pitchFamily="18" charset="0"/>
                            </a:rPr>
                            <m:t>𝐿</m:t>
                          </m:r>
                        </m:den>
                      </m:f>
                      <m:r>
                        <a:rPr lang="el-GR" sz="2200" b="0" i="1" smtClean="0">
                          <a:latin typeface="Cambria Math" panose="02040503050406030204" pitchFamily="18" charset="0"/>
                          <a:ea typeface="Cambria Math" panose="02040503050406030204" pitchFamily="18" charset="0"/>
                        </a:rPr>
                        <m:t>𝜃</m:t>
                      </m:r>
                    </m:oMath>
                  </m:oMathPara>
                </a14:m>
                <a:endParaRPr lang="el-GR" sz="2200" dirty="0"/>
              </a:p>
            </p:txBody>
          </p:sp>
        </mc:Choice>
        <mc:Fallback xmlns="">
          <p:sp>
            <p:nvSpPr>
              <p:cNvPr id="5" name="TextBox 4"/>
              <p:cNvSpPr txBox="1">
                <a:spLocks noRot="1" noChangeAspect="1" noMove="1" noResize="1" noEditPoints="1" noAdjustHandles="1" noChangeArrowheads="1" noChangeShapeType="1" noTextEdit="1"/>
              </p:cNvSpPr>
              <p:nvPr/>
            </p:nvSpPr>
            <p:spPr>
              <a:xfrm>
                <a:off x="5334000" y="5652703"/>
                <a:ext cx="2667000" cy="679353"/>
              </a:xfrm>
              <a:prstGeom prst="rect">
                <a:avLst/>
              </a:prstGeom>
              <a:blipFill rotWithShape="0">
                <a:blip r:embed="rId5"/>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263935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38351" y="1371601"/>
                <a:ext cx="7916192" cy="5114244"/>
              </a:xfrm>
            </p:spPr>
            <p:txBody>
              <a:bodyPr>
                <a:normAutofit/>
              </a:bodyPr>
              <a:lstStyle/>
              <a:p>
                <a:r>
                  <a:rPr lang="el-GR" b="1" dirty="0"/>
                  <a:t>Το εκκρεμές</a:t>
                </a:r>
              </a:p>
              <a:p>
                <a:pPr lvl="1"/>
                <a:r>
                  <a:rPr lang="el-GR" dirty="0"/>
                  <a:t>Γιατί χρειαστήκαμε την προσέγγιση;</a:t>
                </a:r>
              </a:p>
              <a:p>
                <a:pPr lvl="1"/>
                <a:r>
                  <a:rPr lang="el-GR" dirty="0"/>
                  <a:t>Θυμηθείτε για το </a:t>
                </a:r>
                <a:r>
                  <a:rPr lang="en-US" dirty="0" smtClean="0"/>
                  <a:t>{</a:t>
                </a:r>
                <a:r>
                  <a:rPr lang="el-GR" dirty="0" smtClean="0"/>
                  <a:t>ελατήριο</a:t>
                </a:r>
                <a:r>
                  <a:rPr lang="en-US" dirty="0" smtClean="0"/>
                  <a:t>, </a:t>
                </a:r>
                <a:r>
                  <a:rPr lang="el-GR" dirty="0" smtClean="0"/>
                  <a:t>σώμα} </a:t>
                </a:r>
                <a:r>
                  <a:rPr lang="el-GR" dirty="0"/>
                  <a:t>που εκτελεί απλή αρμονική ταλάντωση:</a:t>
                </a: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sSup>
                            <m:sSupPr>
                              <m:ctrlPr>
                                <a:rPr lang="el-GR"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𝑥</m:t>
                          </m:r>
                        </m:num>
                        <m:den>
                          <m:sSup>
                            <m:sSupPr>
                              <m:ctrlPr>
                                <a:rPr lang="el-GR" i="1">
                                  <a:latin typeface="Cambria Math" panose="02040503050406030204" pitchFamily="18" charset="0"/>
                                </a:rPr>
                              </m:ctrlPr>
                            </m:sSupPr>
                            <m:e>
                              <m:r>
                                <a:rPr lang="en-US" i="1">
                                  <a:latin typeface="Cambria Math" panose="02040503050406030204" pitchFamily="18" charset="0"/>
                                </a:rPr>
                                <m:t>𝑑𝑡</m:t>
                              </m:r>
                            </m:e>
                            <m:sup>
                              <m:r>
                                <a:rPr lang="en-US" i="1">
                                  <a:latin typeface="Cambria Math" panose="02040503050406030204" pitchFamily="18" charset="0"/>
                                </a:rPr>
                                <m:t>2</m:t>
                              </m:r>
                            </m:sup>
                          </m:sSup>
                        </m:den>
                      </m:f>
                      <m:r>
                        <a:rPr lang="en-US" i="1">
                          <a:latin typeface="Cambria Math" panose="02040503050406030204" pitchFamily="18" charset="0"/>
                        </a:rPr>
                        <m:t>=−</m:t>
                      </m:r>
                      <m:sSup>
                        <m:sSupPr>
                          <m:ctrlPr>
                            <a:rPr lang="en-US" i="1">
                              <a:latin typeface="Cambria Math" panose="02040503050406030204" pitchFamily="18" charset="0"/>
                            </a:rPr>
                          </m:ctrlPr>
                        </m:sSupPr>
                        <m:e>
                          <m:r>
                            <a:rPr lang="el-GR" i="1">
                              <a:latin typeface="Cambria Math" panose="02040503050406030204" pitchFamily="18" charset="0"/>
                            </a:rPr>
                            <m:t>𝜔</m:t>
                          </m:r>
                        </m:e>
                        <m:sup>
                          <m:r>
                            <a:rPr lang="el-GR" i="1">
                              <a:latin typeface="Cambria Math" panose="02040503050406030204" pitchFamily="18" charset="0"/>
                            </a:rPr>
                            <m:t>2</m:t>
                          </m:r>
                        </m:sup>
                      </m:sSup>
                      <m:r>
                        <a:rPr lang="en-US" i="1">
                          <a:latin typeface="Cambria Math" panose="02040503050406030204" pitchFamily="18" charset="0"/>
                        </a:rPr>
                        <m:t>𝑥</m:t>
                      </m:r>
                    </m:oMath>
                  </m:oMathPara>
                </a14:m>
                <a:endParaRPr lang="el-GR" dirty="0"/>
              </a:p>
              <a:p>
                <a:pPr lvl="1"/>
                <a:r>
                  <a:rPr lang="el-GR" dirty="0"/>
                  <a:t>Για το εκκρεμές, καταλήξαμε σε: </a:t>
                </a:r>
                <a:endParaRPr lang="en-US" dirty="0"/>
              </a:p>
              <a:p>
                <a:pPr marL="365760" lvl="1" indent="0">
                  <a:buNone/>
                </a:pPr>
                <a:endParaRPr lang="el-GR" sz="12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f>
                        <m:fPr>
                          <m:ctrlPr>
                            <a:rPr lang="el-GR" i="1">
                              <a:latin typeface="Cambria Math" panose="02040503050406030204" pitchFamily="18" charset="0"/>
                            </a:rPr>
                          </m:ctrlPr>
                        </m:fPr>
                        <m:num>
                          <m:sSup>
                            <m:sSupPr>
                              <m:ctrlPr>
                                <a:rPr lang="el-GR"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l-GR" i="1">
                              <a:latin typeface="Cambria Math" panose="02040503050406030204" pitchFamily="18" charset="0"/>
                            </a:rPr>
                            <m:t>𝜃</m:t>
                          </m:r>
                        </m:num>
                        <m:den>
                          <m:sSup>
                            <m:sSupPr>
                              <m:ctrlPr>
                                <a:rPr lang="el-GR" i="1">
                                  <a:latin typeface="Cambria Math" panose="02040503050406030204" pitchFamily="18" charset="0"/>
                                </a:rPr>
                              </m:ctrlPr>
                            </m:sSupPr>
                            <m:e>
                              <m:r>
                                <a:rPr lang="en-US" i="1">
                                  <a:latin typeface="Cambria Math" panose="02040503050406030204" pitchFamily="18" charset="0"/>
                                </a:rPr>
                                <m:t>𝑑𝑡</m:t>
                              </m:r>
                            </m:e>
                            <m:sup>
                              <m:r>
                                <a:rPr lang="en-US" i="1">
                                  <a:latin typeface="Cambria Math" panose="02040503050406030204" pitchFamily="18" charset="0"/>
                                </a:rPr>
                                <m:t>2</m:t>
                              </m:r>
                            </m:sup>
                          </m:sSup>
                        </m:den>
                      </m:f>
                      <m:r>
                        <a:rPr lang="el-GR" b="0" i="1" smtClean="0">
                          <a:latin typeface="Cambria Math" panose="02040503050406030204" pitchFamily="18" charset="0"/>
                        </a:rPr>
                        <m:t>=</m:t>
                      </m:r>
                      <m:r>
                        <a:rPr lang="el-GR" i="1">
                          <a:latin typeface="Cambria Math" panose="02040503050406030204" pitchFamily="18" charset="0"/>
                        </a:rPr>
                        <m:t>−</m:t>
                      </m:r>
                      <m:f>
                        <m:fPr>
                          <m:ctrlPr>
                            <a:rPr lang="el-GR" i="1">
                              <a:latin typeface="Cambria Math" panose="02040503050406030204" pitchFamily="18" charset="0"/>
                            </a:rPr>
                          </m:ctrlPr>
                        </m:fPr>
                        <m:num>
                          <m:r>
                            <a:rPr lang="en-US" i="1">
                              <a:latin typeface="Cambria Math" panose="02040503050406030204" pitchFamily="18" charset="0"/>
                            </a:rPr>
                            <m:t>𝑔</m:t>
                          </m:r>
                        </m:num>
                        <m:den>
                          <m:r>
                            <a:rPr lang="en-US" i="1">
                              <a:latin typeface="Cambria Math" panose="02040503050406030204" pitchFamily="18" charset="0"/>
                            </a:rPr>
                            <m:t>𝐿</m:t>
                          </m:r>
                        </m:den>
                      </m:f>
                      <m:r>
                        <a:rPr lang="el-GR" i="1">
                          <a:latin typeface="Cambria Math" panose="02040503050406030204" pitchFamily="18" charset="0"/>
                        </a:rPr>
                        <m:t>𝜃</m:t>
                      </m:r>
                    </m:oMath>
                  </m:oMathPara>
                </a14:m>
                <a:endParaRPr lang="el-GR" dirty="0"/>
              </a:p>
              <a:p>
                <a:pPr lvl="1"/>
                <a:r>
                  <a:rPr lang="el-GR" dirty="0"/>
                  <a:t>Η διαφορική εξίσωση που περιγράφει την κίνηση είναι ίδια!! </a:t>
                </a:r>
                <a:r>
                  <a:rPr lang="en-US" dirty="0">
                    <a:sym typeface="Wingdings" panose="05000000000000000000" pitchFamily="2" charset="2"/>
                  </a:rPr>
                  <a:t/>
                </a:r>
                <a:br>
                  <a:rPr lang="en-US" dirty="0">
                    <a:sym typeface="Wingdings" panose="05000000000000000000" pitchFamily="2" charset="2"/>
                  </a:rPr>
                </a:br>
                <a:endParaRPr lang="el-GR" dirty="0">
                  <a:sym typeface="Wingdings" panose="05000000000000000000" pitchFamily="2" charset="2"/>
                </a:endParaRPr>
              </a:p>
              <a:p>
                <a:pPr lvl="1"/>
                <a:r>
                  <a:rPr lang="el-GR" dirty="0">
                    <a:sym typeface="Wingdings" panose="05000000000000000000" pitchFamily="2" charset="2"/>
                  </a:rPr>
                  <a:t>Άρα το εκκρεμές μπορεί να θεωρηθεί ότι εκτελεί απλή αρμονική ταλάντωση </a:t>
                </a:r>
                <a:r>
                  <a:rPr lang="el-GR" b="1" dirty="0">
                    <a:sym typeface="Wingdings" panose="05000000000000000000" pitchFamily="2" charset="2"/>
                  </a:rPr>
                  <a:t>για μικρό </a:t>
                </a:r>
                <a14:m>
                  <m:oMath xmlns:m="http://schemas.openxmlformats.org/officeDocument/2006/math">
                    <m:r>
                      <a:rPr lang="el-GR" b="1" i="1" dirty="0" smtClean="0">
                        <a:latin typeface="Cambria Math" panose="02040503050406030204" pitchFamily="18" charset="0"/>
                        <a:sym typeface="Wingdings" panose="05000000000000000000" pitchFamily="2" charset="2"/>
                      </a:rPr>
                      <m:t>𝜽</m:t>
                    </m:r>
                    <m:r>
                      <a:rPr lang="el-GR" b="1" i="1" dirty="0" smtClean="0">
                        <a:latin typeface="Cambria Math" panose="02040503050406030204" pitchFamily="18" charset="0"/>
                        <a:sym typeface="Wingdings" panose="05000000000000000000" pitchFamily="2" charset="2"/>
                      </a:rPr>
                      <m:t> (&lt;</m:t>
                    </m:r>
                    <m:r>
                      <a:rPr lang="el-GR" b="1" i="1" dirty="0" smtClean="0">
                        <a:latin typeface="Cambria Math" panose="02040503050406030204" pitchFamily="18" charset="0"/>
                        <a:sym typeface="Wingdings" panose="05000000000000000000" pitchFamily="2" charset="2"/>
                      </a:rPr>
                      <m:t>𝟏</m:t>
                    </m:r>
                    <m:sSup>
                      <m:sSupPr>
                        <m:ctrlPr>
                          <a:rPr lang="el-GR" b="1" i="1" dirty="0" smtClean="0">
                            <a:latin typeface="Cambria Math" panose="02040503050406030204" pitchFamily="18" charset="0"/>
                            <a:sym typeface="Wingdings" panose="05000000000000000000" pitchFamily="2" charset="2"/>
                          </a:rPr>
                        </m:ctrlPr>
                      </m:sSupPr>
                      <m:e>
                        <m:r>
                          <a:rPr lang="el-GR" b="1" i="1" dirty="0" smtClean="0">
                            <a:latin typeface="Cambria Math" panose="02040503050406030204" pitchFamily="18" charset="0"/>
                            <a:sym typeface="Wingdings" panose="05000000000000000000" pitchFamily="2" charset="2"/>
                          </a:rPr>
                          <m:t>𝟎</m:t>
                        </m:r>
                      </m:e>
                      <m:sup>
                        <m:r>
                          <a:rPr lang="el-GR" b="1" i="1" dirty="0" smtClean="0">
                            <a:latin typeface="Cambria Math" panose="02040503050406030204" pitchFamily="18" charset="0"/>
                            <a:sym typeface="Wingdings" panose="05000000000000000000" pitchFamily="2" charset="2"/>
                          </a:rPr>
                          <m:t>𝝄</m:t>
                        </m:r>
                      </m:sup>
                    </m:sSup>
                    <m:r>
                      <a:rPr lang="el-GR" b="1" i="1" dirty="0" smtClean="0">
                        <a:latin typeface="Cambria Math" panose="02040503050406030204" pitchFamily="18" charset="0"/>
                        <a:sym typeface="Wingdings" panose="05000000000000000000" pitchFamily="2" charset="2"/>
                      </a:rPr>
                      <m:t>)</m:t>
                    </m:r>
                  </m:oMath>
                </a14:m>
                <a:r>
                  <a:rPr lang="el-GR" dirty="0">
                    <a:sym typeface="Wingdings" panose="05000000000000000000" pitchFamily="2" charset="2"/>
                  </a:rPr>
                  <a:t>!</a:t>
                </a:r>
                <a:endParaRPr lang="el-GR" dirty="0"/>
              </a:p>
              <a:p>
                <a:pPr marL="365760" lvl="1" indent="0">
                  <a:buNone/>
                </a:pPr>
                <a:endParaRPr lang="el-GR"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38351" y="1371601"/>
                <a:ext cx="7916192" cy="5114244"/>
              </a:xfrm>
              <a:blipFill>
                <a:blip r:embed="rId3"/>
                <a:stretch>
                  <a:fillRect t="-954" b="-954"/>
                </a:stretch>
              </a:blipFill>
            </p:spPr>
            <p:txBody>
              <a:bodyPr/>
              <a:lstStyle/>
              <a:p>
                <a:r>
                  <a:rPr lang="en-US">
                    <a:noFill/>
                  </a:rPr>
                  <a:t> </a:t>
                </a:r>
              </a:p>
            </p:txBody>
          </p:sp>
        </mc:Fallback>
      </mc:AlternateContent>
    </p:spTree>
    <p:extLst>
      <p:ext uri="{BB962C8B-B14F-4D97-AF65-F5344CB8AC3E}">
        <p14:creationId xmlns:p14="http://schemas.microsoft.com/office/powerpoint/2010/main" val="131008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1" y="1372812"/>
            <a:ext cx="3253868" cy="5136007"/>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7916192" cy="5114244"/>
              </a:xfrm>
            </p:spPr>
            <p:txBody>
              <a:bodyPr/>
              <a:lstStyle/>
              <a:p>
                <a:r>
                  <a:rPr lang="el-GR" b="1" dirty="0"/>
                  <a:t>Το εκκρεμές</a:t>
                </a:r>
                <a:endParaRPr lang="en-US" b="1" dirty="0"/>
              </a:p>
              <a:p>
                <a:pPr marL="68580" indent="0">
                  <a:buNone/>
                </a:pPr>
                <a:endParaRPr lang="el-GR" b="1" dirty="0"/>
              </a:p>
              <a:p>
                <a:pPr lvl="1"/>
                <a:r>
                  <a:rPr lang="el-GR" b="1" dirty="0"/>
                  <a:t>Γωνιακή συχνότητα </a:t>
                </a:r>
                <a:r>
                  <a:rPr lang="en-US" b="1" i="1" dirty="0">
                    <a:latin typeface="Cambria Math" panose="02040503050406030204" pitchFamily="18" charset="0"/>
                  </a:rPr>
                  <a:t/>
                </a:r>
                <a:br>
                  <a:rPr lang="en-US" b="1" i="1" dirty="0">
                    <a:latin typeface="Cambria Math" panose="02040503050406030204" pitchFamily="18" charset="0"/>
                  </a:rPr>
                </a:br>
                <a:r>
                  <a:rPr lang="en-US" b="0" i="1" dirty="0">
                    <a:latin typeface="Cambria Math" panose="02040503050406030204" pitchFamily="18" charset="0"/>
                  </a:rPr>
                  <a:t>		</a:t>
                </a: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rPr>
                      <m:t>=</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𝑔</m:t>
                            </m:r>
                          </m:num>
                          <m:den>
                            <m:r>
                              <a:rPr lang="en-US" b="0" i="1" smtClean="0">
                                <a:latin typeface="Cambria Math" panose="02040503050406030204" pitchFamily="18" charset="0"/>
                              </a:rPr>
                              <m:t>𝐿</m:t>
                            </m:r>
                          </m:den>
                        </m:f>
                      </m:e>
                    </m:rad>
                  </m:oMath>
                </a14:m>
                <a:endParaRPr lang="en-US" dirty="0"/>
              </a:p>
              <a:p>
                <a:pPr lvl="1"/>
                <a:r>
                  <a:rPr lang="el-GR" b="1" dirty="0"/>
                  <a:t>Περίοδος </a:t>
                </a:r>
                <a:endParaRPr lang="en-US" b="1" i="1" dirty="0">
                  <a:latin typeface="Cambria Math" panose="02040503050406030204" pitchFamily="18" charset="0"/>
                </a:endParaRPr>
              </a:p>
              <a:p>
                <a:pPr marL="365760" lvl="1" indent="0">
                  <a:buNone/>
                </a:pPr>
                <a:r>
                  <a:rPr lang="en-US" b="0" i="1" dirty="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𝑇</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r>
                          <a:rPr lang="el-GR" b="0" i="1" smtClean="0">
                            <a:latin typeface="Cambria Math" panose="02040503050406030204" pitchFamily="18" charset="0"/>
                          </a:rPr>
                          <m:t>𝜋</m:t>
                        </m:r>
                      </m:num>
                      <m:den>
                        <m:r>
                          <a:rPr lang="el-GR" b="0" i="1" smtClean="0">
                            <a:latin typeface="Cambria Math" panose="02040503050406030204" pitchFamily="18" charset="0"/>
                          </a:rPr>
                          <m:t>𝜔</m:t>
                        </m:r>
                      </m:den>
                    </m:f>
                    <m:r>
                      <a:rPr lang="el-GR" b="0" i="1" smtClean="0">
                        <a:latin typeface="Cambria Math" panose="02040503050406030204" pitchFamily="18" charset="0"/>
                      </a:rPr>
                      <m:t>=2</m:t>
                    </m:r>
                    <m:r>
                      <a:rPr lang="el-GR" b="0" i="1" smtClean="0">
                        <a:latin typeface="Cambria Math" panose="02040503050406030204" pitchFamily="18" charset="0"/>
                      </a:rPr>
                      <m:t>𝜋</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𝐿</m:t>
                            </m:r>
                          </m:num>
                          <m:den>
                            <m:r>
                              <a:rPr lang="en-US" b="0" i="1" smtClean="0">
                                <a:latin typeface="Cambria Math" panose="02040503050406030204" pitchFamily="18" charset="0"/>
                              </a:rPr>
                              <m:t>𝑔</m:t>
                            </m:r>
                          </m:den>
                        </m:f>
                      </m:e>
                    </m:rad>
                  </m:oMath>
                </a14:m>
                <a:endParaRPr lang="el-GR" b="0" i="1" dirty="0">
                  <a:latin typeface="Cambria Math" panose="02040503050406030204" pitchFamily="18" charset="0"/>
                </a:endParaRPr>
              </a:p>
              <a:p>
                <a:pPr lvl="1"/>
                <a:r>
                  <a:rPr lang="el-GR" b="1" dirty="0"/>
                  <a:t>Εξίσωση κίνησης </a:t>
                </a:r>
                <a:endParaRPr lang="el-GR" b="1" i="1" dirty="0">
                  <a:latin typeface="Cambria Math" panose="02040503050406030204" pitchFamily="18" charset="0"/>
                </a:endParaRPr>
              </a:p>
              <a:p>
                <a:pPr marL="365760" lvl="1" indent="0">
                  <a:buNone/>
                </a:pPr>
                <a:r>
                  <a:rPr lang="el-GR" b="0" i="1" dirty="0">
                    <a:latin typeface="Cambria Math" panose="02040503050406030204" pitchFamily="18" charset="0"/>
                  </a:rPr>
                  <a:t/>
                </a:r>
                <a:br>
                  <a:rPr lang="el-GR"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𝜃</m:t>
                      </m:r>
                      <m:d>
                        <m:dPr>
                          <m:ctrlPr>
                            <a:rPr lang="el-GR"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l-GR" b="0" i="1" smtClean="0">
                              <a:latin typeface="Cambria Math" panose="02040503050406030204" pitchFamily="18" charset="0"/>
                            </a:rPr>
                          </m:ctrlPr>
                        </m:sSubPr>
                        <m:e>
                          <m:r>
                            <a:rPr lang="el-GR" b="0" i="1" smtClean="0">
                              <a:latin typeface="Cambria Math" panose="02040503050406030204" pitchFamily="18" charset="0"/>
                            </a:rPr>
                            <m:t>𝜃</m:t>
                          </m:r>
                        </m:e>
                        <m:sub>
                          <m:r>
                            <a:rPr lang="en-US" b="0" i="1" smtClean="0">
                              <a:latin typeface="Cambria Math" panose="02040503050406030204" pitchFamily="18" charset="0"/>
                            </a:rPr>
                            <m:t>𝑚𝑎𝑥</m:t>
                          </m:r>
                        </m:sub>
                      </m:sSub>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7916192" cy="5114244"/>
              </a:xfrm>
              <a:blipFill rotWithShape="0">
                <a:blip r:embed="rId3"/>
                <a:stretch>
                  <a:fillRect t="-954"/>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3026160" y="5864400"/>
              <a:ext cx="3104280" cy="491760"/>
            </p14:xfrm>
          </p:contentPart>
        </mc:Choice>
        <mc:Fallback xmlns="">
          <p:pic>
            <p:nvPicPr>
              <p:cNvPr id="5" name="Ink 4"/>
              <p:cNvPicPr/>
              <p:nvPr/>
            </p:nvPicPr>
            <p:blipFill>
              <a:blip r:embed="rId5"/>
              <a:stretch>
                <a:fillRect/>
              </a:stretch>
            </p:blipFill>
            <p:spPr>
              <a:xfrm>
                <a:off x="3017520" y="5855400"/>
                <a:ext cx="3123000" cy="510480"/>
              </a:xfrm>
              <a:prstGeom prst="rect">
                <a:avLst/>
              </a:prstGeom>
            </p:spPr>
          </p:pic>
        </mc:Fallback>
      </mc:AlternateContent>
    </p:spTree>
    <p:extLst>
      <p:ext uri="{BB962C8B-B14F-4D97-AF65-F5344CB8AC3E}">
        <p14:creationId xmlns:p14="http://schemas.microsoft.com/office/powerpoint/2010/main" val="167983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Reminder…</a:t>
            </a:r>
            <a:endParaRPr lang="el-GR" dirty="0"/>
          </a:p>
        </p:txBody>
      </p:sp>
      <p:sp>
        <p:nvSpPr>
          <p:cNvPr id="3" name="Content Placeholder 2"/>
          <p:cNvSpPr>
            <a:spLocks noGrp="1"/>
          </p:cNvSpPr>
          <p:nvPr>
            <p:ph idx="1"/>
          </p:nvPr>
        </p:nvSpPr>
        <p:spPr>
          <a:xfrm>
            <a:off x="738350" y="1482436"/>
            <a:ext cx="7872250" cy="4994564"/>
          </a:xfrm>
        </p:spPr>
        <p:txBody>
          <a:bodyPr>
            <a:normAutofit lnSpcReduction="10000"/>
          </a:bodyPr>
          <a:lstStyle/>
          <a:p>
            <a:r>
              <a:rPr lang="el-GR" b="1" dirty="0"/>
              <a:t>Διαλέξεις</a:t>
            </a:r>
          </a:p>
          <a:p>
            <a:pPr lvl="1"/>
            <a:r>
              <a:rPr lang="el-GR" b="1" dirty="0"/>
              <a:t>Προαιρετική</a:t>
            </a:r>
            <a:r>
              <a:rPr lang="el-GR" dirty="0"/>
              <a:t> παρουσία!</a:t>
            </a:r>
            <a:br>
              <a:rPr lang="el-GR" dirty="0"/>
            </a:br>
            <a:endParaRPr lang="el-GR" dirty="0"/>
          </a:p>
          <a:p>
            <a:pPr lvl="1"/>
            <a:endParaRPr lang="el-GR" sz="1000" dirty="0"/>
          </a:p>
          <a:p>
            <a:pPr lvl="1"/>
            <a:r>
              <a:rPr lang="el-GR" dirty="0"/>
              <a:t>Είστε εδώ γιατί </a:t>
            </a:r>
            <a:r>
              <a:rPr lang="el-GR" b="1" dirty="0"/>
              <a:t>θέλετε</a:t>
            </a:r>
            <a:r>
              <a:rPr lang="el-GR" dirty="0"/>
              <a:t> να ακούσετε/συμμετέχετε</a:t>
            </a:r>
            <a:br>
              <a:rPr lang="el-GR" dirty="0"/>
            </a:br>
            <a:r>
              <a:rPr lang="el-GR" dirty="0"/>
              <a:t/>
            </a:r>
            <a:br>
              <a:rPr lang="el-GR" dirty="0"/>
            </a:br>
            <a:endParaRPr lang="el-GR" dirty="0"/>
          </a:p>
          <a:p>
            <a:pPr lvl="1"/>
            <a:r>
              <a:rPr lang="el-GR" dirty="0"/>
              <a:t>Δεν υπάρχουν απουσίες</a:t>
            </a:r>
            <a:br>
              <a:rPr lang="el-GR" dirty="0"/>
            </a:br>
            <a:r>
              <a:rPr lang="el-GR" dirty="0"/>
              <a:t/>
            </a:r>
            <a:br>
              <a:rPr lang="el-GR" dirty="0"/>
            </a:br>
            <a:endParaRPr lang="el-GR" dirty="0"/>
          </a:p>
          <a:p>
            <a:pPr lvl="1"/>
            <a:r>
              <a:rPr lang="el-GR" dirty="0"/>
              <a:t>Υπάρχει </a:t>
            </a:r>
            <a:r>
              <a:rPr lang="el-GR" b="1" u="sng" dirty="0"/>
              <a:t>σεβασμός</a:t>
            </a:r>
            <a:r>
              <a:rPr lang="el-GR" dirty="0"/>
              <a:t> στους συναδέλφους σας και στην εκπαιδευτική διαδικασία</a:t>
            </a:r>
          </a:p>
          <a:p>
            <a:pPr lvl="1"/>
            <a:endParaRPr lang="el-GR" b="1" dirty="0"/>
          </a:p>
          <a:p>
            <a:pPr lvl="1"/>
            <a:r>
              <a:rPr lang="el-GR" b="1" dirty="0"/>
              <a:t>Προστατέψτε εσάς και τους συναδέλφους σας</a:t>
            </a:r>
            <a:r>
              <a:rPr lang="el-GR" dirty="0"/>
              <a:t>: απέχετε από το μάθημα αν δεν είστε/αισθάνεστε καλά</a:t>
            </a:r>
          </a:p>
          <a:p>
            <a:pPr lvl="1"/>
            <a:endParaRPr lang="el-GR" dirty="0"/>
          </a:p>
        </p:txBody>
      </p:sp>
    </p:spTree>
    <p:extLst>
      <p:ext uri="{BB962C8B-B14F-4D97-AF65-F5344CB8AC3E}">
        <p14:creationId xmlns:p14="http://schemas.microsoft.com/office/powerpoint/2010/main" val="1814781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2445757"/>
            <a:ext cx="2618231" cy="4031244"/>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lnSpcReduction="10000"/>
              </a:bodyPr>
              <a:lstStyle/>
              <a:p>
                <a:r>
                  <a:rPr lang="el-GR" b="1" dirty="0"/>
                  <a:t>Φθίνουσες ταλαντώσεις</a:t>
                </a:r>
              </a:p>
              <a:p>
                <a:pPr lvl="1"/>
                <a:r>
                  <a:rPr lang="el-GR" dirty="0"/>
                  <a:t>Όταν η μηχανική ενέργεια φθίνει με το χρόνο, τότε </a:t>
                </a:r>
                <a:r>
                  <a:rPr lang="en-US" dirty="0"/>
                  <a:t/>
                </a:r>
                <a:br>
                  <a:rPr lang="en-US" dirty="0"/>
                </a:br>
                <a:r>
                  <a:rPr lang="el-GR" dirty="0"/>
                  <a:t>η κίνηση λέγεται ότι είναι </a:t>
                </a:r>
                <a:r>
                  <a:rPr lang="el-GR" b="1" dirty="0"/>
                  <a:t>φθίνουσα ταλάντωση</a:t>
                </a:r>
              </a:p>
              <a:p>
                <a:pPr lvl="2"/>
                <a:r>
                  <a:rPr lang="el-GR" dirty="0"/>
                  <a:t>Πιο κοντά στην πραγματικότητα:</a:t>
                </a:r>
              </a:p>
              <a:p>
                <a:pPr lvl="3"/>
                <a:r>
                  <a:rPr lang="el-GR" dirty="0"/>
                  <a:t>τριβές, αντίσταση αέρα</a:t>
                </a:r>
                <a:endParaRPr lang="en-US" dirty="0"/>
              </a:p>
              <a:p>
                <a:pPr lvl="3"/>
                <a:endParaRPr lang="en-US" dirty="0"/>
              </a:p>
              <a:p>
                <a:pPr lvl="1"/>
                <a:r>
                  <a:rPr lang="el-GR" b="1" dirty="0"/>
                  <a:t>Δύναμη επιβράδυνσης</a:t>
                </a:r>
              </a:p>
              <a:p>
                <a:pPr marL="365760" lvl="1" indent="0">
                  <a:buNone/>
                </a:pPr>
                <a14:m>
                  <m:oMathPara xmlns:m="http://schemas.openxmlformats.org/officeDocument/2006/math">
                    <m:oMathParaPr>
                      <m:jc m:val="centerGroup"/>
                    </m:oMathParaPr>
                    <m:oMath xmlns:m="http://schemas.openxmlformats.org/officeDocument/2006/math">
                      <m:acc>
                        <m:accPr>
                          <m:chr m:val="⃗"/>
                          <m:ctrlPr>
                            <a:rPr lang="el-GR" b="1" i="1" smtClean="0">
                              <a:latin typeface="Cambria Math" panose="02040503050406030204" pitchFamily="18" charset="0"/>
                            </a:rPr>
                          </m:ctrlPr>
                        </m:accPr>
                        <m:e>
                          <m:r>
                            <a:rPr lang="en-US" b="1" i="1" smtClean="0">
                              <a:solidFill>
                                <a:srgbClr val="FF0000"/>
                              </a:solidFill>
                              <a:latin typeface="Cambria Math" panose="02040503050406030204" pitchFamily="18" charset="0"/>
                            </a:rPr>
                            <m:t>𝑹</m:t>
                          </m:r>
                        </m:e>
                      </m:acc>
                      <m:r>
                        <a:rPr lang="en-US" b="0" i="1" smtClean="0">
                          <a:latin typeface="Cambria Math" panose="02040503050406030204" pitchFamily="18" charset="0"/>
                        </a:rPr>
                        <m:t>=−</m:t>
                      </m:r>
                      <m:r>
                        <a:rPr lang="en-US" b="0" i="1" smtClean="0">
                          <a:latin typeface="Cambria Math" panose="02040503050406030204" pitchFamily="18" charset="0"/>
                        </a:rPr>
                        <m:t>𝑏</m:t>
                      </m:r>
                      <m:acc>
                        <m:accPr>
                          <m:chr m:val="⃗"/>
                          <m:ctrlPr>
                            <a:rPr lang="en-US" b="0" i="1" smtClean="0">
                              <a:latin typeface="Cambria Math" panose="02040503050406030204" pitchFamily="18" charset="0"/>
                            </a:rPr>
                          </m:ctrlPr>
                        </m:accPr>
                        <m:e>
                          <m:r>
                            <a:rPr lang="aa-ET" b="0" i="1" smtClean="0">
                              <a:latin typeface="Cambria Math" panose="02040503050406030204" pitchFamily="18" charset="0"/>
                            </a:rPr>
                            <m:t>𝑢</m:t>
                          </m:r>
                        </m:e>
                      </m:acc>
                      <m:r>
                        <a:rPr lang="el-GR" b="0" i="1" smtClean="0">
                          <a:latin typeface="Cambria Math" panose="02040503050406030204" pitchFamily="18" charset="0"/>
                        </a:rPr>
                        <m:t>=−</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num>
                        <m:den>
                          <m:r>
                            <a:rPr lang="en-US" b="0" i="1" smtClean="0">
                              <a:latin typeface="Cambria Math" panose="02040503050406030204" pitchFamily="18" charset="0"/>
                            </a:rPr>
                            <m:t>𝑑𝑡</m:t>
                          </m:r>
                        </m:den>
                      </m:f>
                    </m:oMath>
                  </m:oMathPara>
                </a14:m>
                <a:endParaRPr lang="en-US" dirty="0"/>
              </a:p>
              <a:p>
                <a:pPr lvl="2"/>
                <a:r>
                  <a:rPr lang="el-GR" dirty="0"/>
                  <a:t>Συντελεστής απόσβεσης </a:t>
                </a:r>
                <a14:m>
                  <m:oMath xmlns:m="http://schemas.openxmlformats.org/officeDocument/2006/math">
                    <m:r>
                      <a:rPr lang="en-US" i="1">
                        <a:latin typeface="Cambria Math" panose="02040503050406030204" pitchFamily="18" charset="0"/>
                      </a:rPr>
                      <m:t>𝑏</m:t>
                    </m:r>
                  </m:oMath>
                </a14:m>
                <a:endParaRPr lang="el-GR" dirty="0"/>
              </a:p>
              <a:p>
                <a:pPr lvl="2"/>
                <a:r>
                  <a:rPr lang="el-GR" dirty="0"/>
                  <a:t>Δρα πάντα </a:t>
                </a:r>
                <a:r>
                  <a:rPr lang="el-GR" b="1" i="1" dirty="0"/>
                  <a:t>αντίθετα στην ταχύτητα </a:t>
                </a:r>
                <a:r>
                  <a:rPr lang="el-GR" dirty="0"/>
                  <a:t>του </a:t>
                </a:r>
                <a:br>
                  <a:rPr lang="el-GR" dirty="0"/>
                </a:br>
                <a:r>
                  <a:rPr lang="el-GR" dirty="0"/>
                  <a:t>σώματος</a:t>
                </a:r>
              </a:p>
              <a:p>
                <a:pPr lvl="1"/>
                <a:endParaRPr lang="en-US" i="1" dirty="0">
                  <a:latin typeface="Cambria Math" panose="02040503050406030204" pitchFamily="18" charset="0"/>
                </a:endParaRPr>
              </a:p>
              <a:p>
                <a:pPr lvl="1"/>
                <a14:m>
                  <m:oMath xmlns:m="http://schemas.openxmlformats.org/officeDocument/2006/math">
                    <m:acc>
                      <m:accPr>
                        <m:chr m:val="⃗"/>
                        <m:ctrlPr>
                          <a:rPr lang="el-GR" b="1" i="1">
                            <a:latin typeface="Cambria Math" panose="02040503050406030204" pitchFamily="18" charset="0"/>
                          </a:rPr>
                        </m:ctrlPr>
                      </m:accPr>
                      <m:e>
                        <m:r>
                          <a:rPr lang="en-US" b="1" i="1" smtClean="0">
                            <a:solidFill>
                              <a:srgbClr val="00B050"/>
                            </a:solidFill>
                            <a:latin typeface="Cambria Math" panose="02040503050406030204" pitchFamily="18" charset="0"/>
                          </a:rPr>
                          <m:t>𝑭</m:t>
                        </m:r>
                      </m:e>
                    </m:acc>
                    <m:r>
                      <a:rPr lang="en-US" i="1">
                        <a:latin typeface="Cambria Math" panose="02040503050406030204" pitchFamily="18" charset="0"/>
                      </a:rPr>
                      <m:t>=−</m:t>
                    </m:r>
                    <m:r>
                      <a:rPr lang="en-US" b="0" i="1" smtClean="0">
                        <a:latin typeface="Cambria Math" panose="02040503050406030204" pitchFamily="18" charset="0"/>
                      </a:rPr>
                      <m:t>𝑘</m:t>
                    </m:r>
                    <m:acc>
                      <m:accPr>
                        <m:chr m:val="⃗"/>
                        <m:ctrlPr>
                          <a:rPr lang="en-US" i="1">
                            <a:latin typeface="Cambria Math" panose="02040503050406030204" pitchFamily="18" charset="0"/>
                          </a:rPr>
                        </m:ctrlPr>
                      </m:accPr>
                      <m:e>
                        <m:r>
                          <a:rPr lang="en-US" b="0" i="1" smtClean="0">
                            <a:latin typeface="Cambria Math" panose="02040503050406030204" pitchFamily="18" charset="0"/>
                          </a:rPr>
                          <m:t>𝑥</m:t>
                        </m:r>
                      </m:e>
                    </m:acc>
                  </m:oMath>
                </a14:m>
                <a:r>
                  <a:rPr lang="en-US" dirty="0"/>
                  <a:t> : </a:t>
                </a:r>
                <a:r>
                  <a:rPr lang="el-GR" dirty="0"/>
                  <a:t>δύναμη επαναφοράς</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a:blip r:embed="rId3"/>
                <a:stretch>
                  <a:fillRect t="-1671"/>
                </a:stretch>
              </a:blipFill>
            </p:spPr>
            <p:txBody>
              <a:bodyPr/>
              <a:lstStyle/>
              <a:p>
                <a:r>
                  <a:rPr lang="en-US">
                    <a:noFill/>
                  </a:rPr>
                  <a:t> </a:t>
                </a:r>
              </a:p>
            </p:txBody>
          </p:sp>
        </mc:Fallback>
      </mc:AlternateContent>
      <p:grpSp>
        <p:nvGrpSpPr>
          <p:cNvPr id="9" name="Group 8"/>
          <p:cNvGrpSpPr/>
          <p:nvPr/>
        </p:nvGrpSpPr>
        <p:grpSpPr>
          <a:xfrm>
            <a:off x="7696200" y="3886200"/>
            <a:ext cx="228600" cy="718066"/>
            <a:chOff x="7696200" y="3886200"/>
            <a:chExt cx="228600" cy="718066"/>
          </a:xfrm>
        </p:grpSpPr>
        <p:cxnSp>
          <p:nvCxnSpPr>
            <p:cNvPr id="7" name="Straight Arrow Connector 6"/>
            <p:cNvCxnSpPr/>
            <p:nvPr/>
          </p:nvCxnSpPr>
          <p:spPr>
            <a:xfrm>
              <a:off x="7696200" y="3886200"/>
              <a:ext cx="0" cy="5334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7696200" y="4234934"/>
                  <a:ext cx="2286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l-GR" i="1" smtClean="0">
                                <a:solidFill>
                                  <a:prstClr val="black"/>
                                </a:solidFill>
                                <a:latin typeface="Cambria Math" panose="02040503050406030204" pitchFamily="18" charset="0"/>
                              </a:rPr>
                            </m:ctrlPr>
                          </m:accPr>
                          <m:e>
                            <m:r>
                              <a:rPr lang="en-US" i="1" smtClean="0">
                                <a:solidFill>
                                  <a:prstClr val="black"/>
                                </a:solidFill>
                                <a:latin typeface="Cambria Math" panose="02040503050406030204" pitchFamily="18" charset="0"/>
                              </a:rPr>
                              <m:t>𝑢</m:t>
                            </m:r>
                          </m:e>
                        </m:acc>
                      </m:oMath>
                    </m:oMathPara>
                  </a14:m>
                  <a:endParaRPr lang="el-GR" dirty="0">
                    <a:solidFill>
                      <a:prstClr val="black"/>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696200" y="4234934"/>
                  <a:ext cx="228600" cy="369332"/>
                </a:xfrm>
                <a:prstGeom prst="rect">
                  <a:avLst/>
                </a:prstGeom>
                <a:blipFill rotWithShape="0">
                  <a:blip r:embed="rId6"/>
                  <a:stretch>
                    <a:fillRect r="-24324"/>
                  </a:stretch>
                </a:blipFill>
              </p:spPr>
              <p:txBody>
                <a:bodyPr/>
                <a:lstStyle/>
                <a:p>
                  <a:r>
                    <a:rPr lang="el-GR">
                      <a:noFill/>
                    </a:rPr>
                    <a:t> </a:t>
                  </a:r>
                </a:p>
              </p:txBody>
            </p:sp>
          </mc:Fallback>
        </mc:AlternateContent>
      </p:grpSp>
      <p:cxnSp>
        <p:nvCxnSpPr>
          <p:cNvPr id="6" name="Straight Arrow Connector 5"/>
          <p:cNvCxnSpPr/>
          <p:nvPr/>
        </p:nvCxnSpPr>
        <p:spPr>
          <a:xfrm flipV="1">
            <a:off x="7239000" y="4876800"/>
            <a:ext cx="0"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467600" y="4876800"/>
            <a:ext cx="0" cy="4572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2" descr="Damped Harmonic Oscillator - Derivation and solution of the differential  equation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710292"/>
            <a:ext cx="911165" cy="350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30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500"/>
                                        <p:tgtEl>
                                          <p:spTgt spid="3">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8" end="8"/>
                                            </p:txEl>
                                          </p:spTgt>
                                        </p:tgtEl>
                                        <p:attrNameLst>
                                          <p:attrName>style.visibility</p:attrName>
                                        </p:attrNameLst>
                                      </p:cBhvr>
                                      <p:to>
                                        <p:strVal val="visible"/>
                                      </p:to>
                                    </p:set>
                                    <p:animEffect transition="in" filter="fade">
                                      <p:cBhvr>
                                        <p:cTn id="65" dur="5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Effect transition="in" filter="fade">
                                      <p:cBhvr>
                                        <p:cTn id="7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0"/>
                <a:ext cx="5891050" cy="5410200"/>
              </a:xfrm>
            </p:spPr>
            <p:txBody>
              <a:bodyPr>
                <a:normAutofit/>
              </a:bodyPr>
              <a:lstStyle/>
              <a:p>
                <a:r>
                  <a:rPr lang="el-GR" b="1" dirty="0"/>
                  <a:t>Φθίνουσες ταλαντώσεις</a:t>
                </a:r>
              </a:p>
              <a:p>
                <a:pPr lvl="1"/>
                <a:r>
                  <a:rPr lang="el-GR" dirty="0"/>
                  <a:t>Εφαρμόζοντας το 2</a:t>
                </a:r>
                <a:r>
                  <a:rPr lang="el-GR" baseline="30000" dirty="0"/>
                  <a:t>ο</a:t>
                </a:r>
                <a:r>
                  <a:rPr lang="el-GR" dirty="0"/>
                  <a:t> νόμο του </a:t>
                </a:r>
                <a:r>
                  <a:rPr lang="en-US" dirty="0"/>
                  <a:t>Newton:</a:t>
                </a:r>
                <a:br>
                  <a:rPr lang="en-US" dirty="0"/>
                </a:br>
                <a14:m>
                  <m:oMath xmlns:m="http://schemas.openxmlformats.org/officeDocument/2006/math">
                    <m:nary>
                      <m:naryPr>
                        <m:chr m:val="∑"/>
                        <m:subHide m:val="on"/>
                        <m:supHide m:val="on"/>
                        <m:ctrlPr>
                          <a:rPr lang="el-GR" i="1">
                            <a:latin typeface="Cambria Math" panose="02040503050406030204" pitchFamily="18" charset="0"/>
                          </a:rPr>
                        </m:ctrlPr>
                      </m:naryPr>
                      <m:sub/>
                      <m:sup/>
                      <m:e>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e>
                    </m:nary>
                    <m:r>
                      <a:rPr lang="en-US" i="1">
                        <a:latin typeface="Cambria Math" panose="02040503050406030204" pitchFamily="18" charset="0"/>
                      </a:rPr>
                      <m:t>=−</m:t>
                    </m:r>
                    <m:r>
                      <a:rPr lang="en-US" i="1">
                        <a:latin typeface="Cambria Math" panose="02040503050406030204" pitchFamily="18" charset="0"/>
                      </a:rPr>
                      <m:t>𝑘𝑥</m:t>
                    </m:r>
                    <m:r>
                      <a:rPr lang="en-US" i="1">
                        <a:latin typeface="Cambria Math" panose="02040503050406030204" pitchFamily="18" charset="0"/>
                      </a:rPr>
                      <m:t>−</m:t>
                    </m:r>
                    <m:r>
                      <a:rPr lang="en-US" i="1">
                        <a:latin typeface="Cambria Math" panose="02040503050406030204" pitchFamily="18" charset="0"/>
                      </a:rPr>
                      <m:t>𝑏𝑢</m:t>
                    </m:r>
                    <m:r>
                      <a:rPr lang="en-US" i="1">
                        <a:latin typeface="Cambria Math" panose="02040503050406030204" pitchFamily="18" charset="0"/>
                      </a:rPr>
                      <m:t>=</m:t>
                    </m:r>
                    <m:r>
                      <a:rPr lang="en-US" i="1">
                        <a:latin typeface="Cambria Math" panose="02040503050406030204" pitchFamily="18" charset="0"/>
                      </a:rPr>
                      <m:t>𝑚</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𝑥</m:t>
                        </m:r>
                      </m:sub>
                    </m:sSub>
                  </m:oMath>
                </a14:m>
                <a:r>
                  <a:rPr lang="en-US" dirty="0"/>
                  <a:t/>
                </a:r>
                <a:br>
                  <a:rPr lang="en-US" dirty="0"/>
                </a:br>
                <a14:m>
                  <m:oMath xmlns:m="http://schemas.openxmlformats.org/officeDocument/2006/math">
                    <m:r>
                      <a:rPr lang="en-US" i="1" smtClean="0">
                        <a:latin typeface="Cambria Math" panose="02040503050406030204" pitchFamily="18" charset="0"/>
                      </a:rPr>
                      <m:t>−</m:t>
                    </m:r>
                    <m:r>
                      <a:rPr lang="en-US" i="1">
                        <a:latin typeface="Cambria Math" panose="02040503050406030204" pitchFamily="18" charset="0"/>
                      </a:rPr>
                      <m:t>𝑘𝑥</m:t>
                    </m:r>
                    <m:r>
                      <a:rPr lang="en-US" i="1">
                        <a:latin typeface="Cambria Math" panose="02040503050406030204" pitchFamily="18" charset="0"/>
                      </a:rPr>
                      <m:t>−</m:t>
                    </m:r>
                    <m:r>
                      <a:rPr lang="en-US" i="1">
                        <a:latin typeface="Cambria Math" panose="02040503050406030204" pitchFamily="18" charset="0"/>
                      </a:rPr>
                      <m:t>𝑏</m:t>
                    </m:r>
                    <m:f>
                      <m:fPr>
                        <m:ctrlPr>
                          <a:rPr lang="en-US" i="1">
                            <a:latin typeface="Cambria Math" panose="02040503050406030204" pitchFamily="18" charset="0"/>
                          </a:rPr>
                        </m:ctrlPr>
                      </m:fPr>
                      <m:num>
                        <m:r>
                          <a:rPr lang="en-US" i="1">
                            <a:latin typeface="Cambria Math" panose="02040503050406030204" pitchFamily="18" charset="0"/>
                          </a:rPr>
                          <m:t>𝑑𝑥</m:t>
                        </m:r>
                      </m:num>
                      <m:den>
                        <m:r>
                          <a:rPr lang="en-US" i="1">
                            <a:latin typeface="Cambria Math" panose="02040503050406030204" pitchFamily="18" charset="0"/>
                          </a:rPr>
                          <m:t>𝑑𝑡</m:t>
                        </m:r>
                      </m:den>
                    </m:f>
                    <m:r>
                      <a:rPr lang="en-US" i="1">
                        <a:latin typeface="Cambria Math" panose="02040503050406030204" pitchFamily="18" charset="0"/>
                      </a:rPr>
                      <m:t>=</m:t>
                    </m:r>
                    <m:r>
                      <a:rPr lang="en-US" i="1">
                        <a:latin typeface="Cambria Math" panose="02040503050406030204" pitchFamily="18" charset="0"/>
                      </a:rPr>
                      <m:t>𝑚</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i="1">
                            <a:latin typeface="Cambria Math" panose="02040503050406030204" pitchFamily="18" charset="0"/>
                          </a:rPr>
                          <m:t>𝑥</m:t>
                        </m:r>
                      </m:num>
                      <m:den>
                        <m:sSup>
                          <m:sSupPr>
                            <m:ctrlPr>
                              <a:rPr lang="en-US" i="1">
                                <a:latin typeface="Cambria Math" panose="02040503050406030204" pitchFamily="18" charset="0"/>
                              </a:rPr>
                            </m:ctrlPr>
                          </m:sSupPr>
                          <m:e>
                            <m:r>
                              <a:rPr lang="en-US" i="1">
                                <a:latin typeface="Cambria Math" panose="02040503050406030204" pitchFamily="18" charset="0"/>
                              </a:rPr>
                              <m:t>𝑑𝑡</m:t>
                            </m:r>
                          </m:e>
                          <m:sup>
                            <m:r>
                              <a:rPr lang="en-US" i="1">
                                <a:latin typeface="Cambria Math" panose="02040503050406030204" pitchFamily="18" charset="0"/>
                              </a:rPr>
                              <m:t>2</m:t>
                            </m:r>
                          </m:sup>
                        </m:sSup>
                      </m:den>
                    </m:f>
                  </m:oMath>
                </a14:m>
                <a:endParaRPr lang="en-US" dirty="0"/>
              </a:p>
              <a:p>
                <a:pPr marL="365760" lvl="1" indent="0">
                  <a:buNone/>
                </a:pPr>
                <a:endParaRPr lang="el-GR" sz="1100" dirty="0"/>
              </a:p>
              <a:p>
                <a:pPr lvl="1"/>
                <a:r>
                  <a:rPr lang="el-GR" dirty="0"/>
                  <a:t>Η λύση της διαφορικής εξίσωσης</a:t>
                </a:r>
                <a:r>
                  <a:rPr lang="en-US" dirty="0"/>
                  <a:t> </a:t>
                </a:r>
                <a:r>
                  <a:rPr lang="en-US" sz="1000" dirty="0"/>
                  <a:t/>
                </a:r>
                <a:br>
                  <a:rPr lang="en-US" sz="1000" dirty="0"/>
                </a:br>
                <a:r>
                  <a:rPr lang="en-US" b="0" i="1" dirty="0">
                    <a:latin typeface="Cambria Math" panose="02040503050406030204" pitchFamily="18" charset="0"/>
                  </a:rPr>
                  <a:t/>
                </a:r>
                <a:br>
                  <a:rPr lang="en-US" b="0" i="1" dirty="0">
                    <a:latin typeface="Cambria Math" panose="02040503050406030204" pitchFamily="18" charset="0"/>
                  </a:rPr>
                </a:br>
                <a:r>
                  <a:rPr lang="el-GR" b="0" i="1" dirty="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solidFill>
                          <a:srgbClr val="FF0000"/>
                        </a:solidFill>
                        <a:latin typeface="Cambria Math" panose="02040503050406030204" pitchFamily="18" charset="0"/>
                      </a:rPr>
                      <m:t>𝐴</m:t>
                    </m:r>
                    <m:sSup>
                      <m:sSupPr>
                        <m:ctrlPr>
                          <a:rPr lang="en-US" b="0"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𝑒</m:t>
                        </m:r>
                      </m:e>
                      <m:sup>
                        <m:r>
                          <a:rPr lang="en-US" b="0" i="1" smtClean="0">
                            <a:solidFill>
                              <a:srgbClr val="FF0000"/>
                            </a:solidFill>
                            <a:latin typeface="Cambria Math" panose="02040503050406030204" pitchFamily="18" charset="0"/>
                          </a:rPr>
                          <m:t>−</m:t>
                        </m:r>
                        <m:d>
                          <m:dPr>
                            <m:ctrlPr>
                              <a:rPr lang="en-US" b="0" i="1" smtClean="0">
                                <a:solidFill>
                                  <a:srgbClr val="FF0000"/>
                                </a:solidFill>
                                <a:latin typeface="Cambria Math" panose="02040503050406030204" pitchFamily="18" charset="0"/>
                              </a:rPr>
                            </m:ctrlPr>
                          </m:dPr>
                          <m:e>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𝑏</m:t>
                                </m:r>
                              </m:num>
                              <m:den>
                                <m:r>
                                  <a:rPr lang="en-US" b="0" i="1" smtClean="0">
                                    <a:solidFill>
                                      <a:srgbClr val="FF0000"/>
                                    </a:solidFill>
                                    <a:latin typeface="Cambria Math" panose="02040503050406030204" pitchFamily="18" charset="0"/>
                                  </a:rPr>
                                  <m:t>2</m:t>
                                </m:r>
                                <m:r>
                                  <a:rPr lang="en-US" b="0" i="1" smtClean="0">
                                    <a:solidFill>
                                      <a:srgbClr val="FF0000"/>
                                    </a:solidFill>
                                    <a:latin typeface="Cambria Math" panose="02040503050406030204" pitchFamily="18" charset="0"/>
                                  </a:rPr>
                                  <m:t>𝑚</m:t>
                                </m:r>
                              </m:den>
                            </m:f>
                          </m:e>
                        </m:d>
                        <m:r>
                          <a:rPr lang="en-US" b="0" i="1" smtClean="0">
                            <a:solidFill>
                              <a:srgbClr val="FF0000"/>
                            </a:solidFill>
                            <a:latin typeface="Cambria Math" panose="02040503050406030204" pitchFamily="18" charset="0"/>
                          </a:rPr>
                          <m:t>𝑡</m:t>
                        </m:r>
                      </m:sup>
                    </m:sSup>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l-GR" b="1" i="1" smtClean="0">
                                <a:solidFill>
                                  <a:srgbClr val="FF0000"/>
                                </a:solidFill>
                                <a:latin typeface="Cambria Math" panose="02040503050406030204" pitchFamily="18" charset="0"/>
                              </a:rPr>
                              <m:t>𝝎</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e>
                        </m:d>
                      </m:e>
                    </m:func>
                  </m:oMath>
                </a14:m>
                <a:endParaRPr lang="el-GR" b="0" i="1" dirty="0">
                  <a:latin typeface="Cambria Math" panose="02040503050406030204" pitchFamily="18" charset="0"/>
                </a:endParaRPr>
              </a:p>
              <a:p>
                <a:pPr lvl="1"/>
                <a:endParaRPr lang="el-GR" sz="900" dirty="0"/>
              </a:p>
              <a:p>
                <a:pPr lvl="1"/>
                <a:r>
                  <a:rPr lang="el-GR" dirty="0"/>
                  <a:t>Εναλλακτικά, </a:t>
                </a:r>
              </a:p>
              <a:p>
                <a:pPr marL="365760" lvl="1" indent="0">
                  <a:buNone/>
                </a:pPr>
                <a:endParaRPr lang="en-US" sz="700" dirty="0"/>
              </a:p>
              <a:p>
                <a:pPr marL="365760" lvl="1"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0" smtClean="0">
                          <a:latin typeface="Cambria Math" panose="02040503050406030204" pitchFamily="18" charset="0"/>
                        </a:rPr>
                        <m:t>=</m:t>
                      </m:r>
                      <m:r>
                        <a:rPr lang="en-US" b="0" i="1" smtClean="0">
                          <a:solidFill>
                            <a:srgbClr val="FF0000"/>
                          </a:solidFill>
                          <a:latin typeface="Cambria Math" panose="02040503050406030204" pitchFamily="18" charset="0"/>
                        </a:rPr>
                        <m:t>𝐴</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𝑡</m:t>
                          </m:r>
                        </m:e>
                      </m:d>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1" i="1" smtClean="0">
                          <a:solidFill>
                            <a:srgbClr val="FF0000"/>
                          </a:solidFill>
                          <a:latin typeface="Cambria Math" panose="02040503050406030204" pitchFamily="18" charset="0"/>
                        </a:rPr>
                        <m:t>𝝎</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oMath>
                  </m:oMathPara>
                </a14:m>
                <a:endParaRPr lang="el-GR" b="0" i="1" dirty="0">
                  <a:latin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0"/>
                <a:ext cx="5891050" cy="5410200"/>
              </a:xfrm>
              <a:blipFill>
                <a:blip r:embed="rId2"/>
                <a:stretch>
                  <a:fillRect t="-901"/>
                </a:stretch>
              </a:blipFill>
            </p:spPr>
            <p:txBody>
              <a:bodyPr/>
              <a:lstStyle/>
              <a:p>
                <a:r>
                  <a:rPr lang="en-US">
                    <a:noFill/>
                  </a:rPr>
                  <a:t> </a:t>
                </a:r>
              </a:p>
            </p:txBody>
          </p:sp>
        </mc:Fallback>
      </mc:AlternateContent>
      <p:grpSp>
        <p:nvGrpSpPr>
          <p:cNvPr id="5" name="Group 4"/>
          <p:cNvGrpSpPr/>
          <p:nvPr/>
        </p:nvGrpSpPr>
        <p:grpSpPr>
          <a:xfrm>
            <a:off x="5791200" y="2455109"/>
            <a:ext cx="2853399" cy="2380214"/>
            <a:chOff x="5562600" y="3787989"/>
            <a:chExt cx="3115999" cy="272558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787989"/>
              <a:ext cx="3115999" cy="2725587"/>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7118" t="11990" r="65764" b="80088"/>
            <a:stretch/>
          </p:blipFill>
          <p:spPr>
            <a:xfrm>
              <a:off x="7353300" y="3895725"/>
              <a:ext cx="533399" cy="21590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70918" t="3604" r="14409" b="88009"/>
            <a:stretch/>
          </p:blipFill>
          <p:spPr>
            <a:xfrm>
              <a:off x="7881933" y="3886200"/>
              <a:ext cx="457200" cy="228600"/>
            </a:xfrm>
            <a:prstGeom prst="rect">
              <a:avLst/>
            </a:prstGeom>
          </p:spPr>
        </p:pic>
      </p:grpSp>
      <p:grpSp>
        <p:nvGrpSpPr>
          <p:cNvPr id="9" name="Group 8"/>
          <p:cNvGrpSpPr/>
          <p:nvPr/>
        </p:nvGrpSpPr>
        <p:grpSpPr>
          <a:xfrm>
            <a:off x="6106848" y="1116924"/>
            <a:ext cx="2537751" cy="1338184"/>
            <a:chOff x="6106848" y="1295425"/>
            <a:chExt cx="2537751" cy="1338184"/>
          </a:xfrm>
        </p:grpSpPr>
        <p:pic>
          <p:nvPicPr>
            <p:cNvPr id="10" name="Picture 9"/>
            <p:cNvPicPr>
              <a:picLocks noChangeAspect="1"/>
            </p:cNvPicPr>
            <p:nvPr/>
          </p:nvPicPr>
          <p:blipFill>
            <a:blip r:embed="rId6"/>
            <a:stretch>
              <a:fillRect/>
            </a:stretch>
          </p:blipFill>
          <p:spPr>
            <a:xfrm>
              <a:off x="6106848" y="1295425"/>
              <a:ext cx="2537751" cy="1338184"/>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7620000" y="1749625"/>
                  <a:ext cx="135935" cy="20710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l-GR" sz="1200" i="1" smtClean="0">
                                <a:solidFill>
                                  <a:prstClr val="black"/>
                                </a:solidFill>
                                <a:latin typeface="Cambria Math" panose="02040503050406030204" pitchFamily="18" charset="0"/>
                              </a:rPr>
                            </m:ctrlPr>
                          </m:accPr>
                          <m:e>
                            <m:r>
                              <a:rPr lang="en-US" sz="1200" i="1" smtClean="0">
                                <a:solidFill>
                                  <a:prstClr val="black"/>
                                </a:solidFill>
                                <a:latin typeface="Cambria Math" panose="02040503050406030204" pitchFamily="18" charset="0"/>
                              </a:rPr>
                              <m:t>𝑅</m:t>
                            </m:r>
                          </m:e>
                        </m:acc>
                      </m:oMath>
                    </m:oMathPara>
                  </a14:m>
                  <a:endParaRPr lang="el-GR" sz="1200" dirty="0">
                    <a:solidFill>
                      <a:prstClr val="black"/>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620000" y="1749625"/>
                  <a:ext cx="135935" cy="207108"/>
                </a:xfrm>
                <a:prstGeom prst="rect">
                  <a:avLst/>
                </a:prstGeom>
                <a:blipFill rotWithShape="0">
                  <a:blip r:embed="rId7"/>
                  <a:stretch>
                    <a:fillRect l="-27273" r="-27273" b="-5882"/>
                  </a:stretch>
                </a:blipFill>
              </p:spPr>
              <p:txBody>
                <a:bodyPr/>
                <a:lstStyle/>
                <a:p>
                  <a:r>
                    <a:rPr lang="el-GR">
                      <a:noFill/>
                    </a:rPr>
                    <a:t> </a:t>
                  </a:r>
                </a:p>
              </p:txBody>
            </p:sp>
          </mc:Fallback>
        </mc:AlternateContent>
      </p:grpSp>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4541040" y="3111120"/>
              <a:ext cx="1440" cy="1080"/>
            </p14:xfrm>
          </p:contentPart>
        </mc:Choice>
        <mc:Fallback xmlns="">
          <p:pic>
            <p:nvPicPr>
              <p:cNvPr id="4" name="Ink 3"/>
              <p:cNvPicPr/>
              <p:nvPr/>
            </p:nvPicPr>
            <p:blipFill>
              <a:blip r:embed="rId9"/>
              <a:stretch>
                <a:fillRect/>
              </a:stretch>
            </p:blipFill>
            <p:spPr>
              <a:xfrm>
                <a:off x="4537800" y="3107880"/>
                <a:ext cx="7920" cy="7560"/>
              </a:xfrm>
              <a:prstGeom prst="rect">
                <a:avLst/>
              </a:prstGeom>
            </p:spPr>
          </p:pic>
        </mc:Fallback>
      </mc:AlternateContent>
      <p:pic>
        <p:nvPicPr>
          <p:cNvPr id="1026" name="Picture 2" descr="Damped Oscillater Interactive App (and gif) showing Harmonic Motion and the  effect of damping"/>
          <p:cNvPicPr>
            <a:picLocks noChangeAspect="1" noChangeArrowheads="1" noCrop="1"/>
          </p:cNvPicPr>
          <p:nvPr/>
        </p:nvPicPr>
        <p:blipFill>
          <a:blip r:embed="rId10">
            <a:biLevel thresh="75000"/>
            <a:extLst>
              <a:ext uri="{28A0092B-C50C-407E-A947-70E740481C1C}">
                <a14:useLocalDpi xmlns:a14="http://schemas.microsoft.com/office/drawing/2010/main" val="0"/>
              </a:ext>
            </a:extLst>
          </a:blip>
          <a:srcRect/>
          <a:stretch>
            <a:fillRect/>
          </a:stretch>
        </p:blipFill>
        <p:spPr bwMode="auto">
          <a:xfrm>
            <a:off x="5181600" y="4835323"/>
            <a:ext cx="3462999" cy="1657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8177050" cy="5410200"/>
              </a:xfrm>
            </p:spPr>
            <p:txBody>
              <a:bodyPr>
                <a:normAutofit lnSpcReduction="10000"/>
              </a:bodyPr>
              <a:lstStyle/>
              <a:p>
                <a:r>
                  <a:rPr lang="el-GR" b="1" dirty="0"/>
                  <a:t>Φθίνουσες ταλαντώσεις</a:t>
                </a:r>
              </a:p>
              <a:p>
                <a:pPr lvl="1"/>
                <a:r>
                  <a:rPr lang="el-GR" dirty="0"/>
                  <a:t>Γωνιακή συχνότητα </a:t>
                </a: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rPr>
                      <m:t>=</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2</m:t>
                                    </m:r>
                                    <m:r>
                                      <a:rPr lang="en-US" b="0" i="1" smtClean="0">
                                        <a:latin typeface="Cambria Math" panose="02040503050406030204" pitchFamily="18" charset="0"/>
                                      </a:rPr>
                                      <m:t>𝑚</m:t>
                                    </m:r>
                                  </m:den>
                                </m:f>
                              </m:e>
                            </m:d>
                          </m:e>
                          <m:sup>
                            <m:r>
                              <a:rPr lang="en-US" b="0" i="1" smtClean="0">
                                <a:latin typeface="Cambria Math" panose="02040503050406030204" pitchFamily="18" charset="0"/>
                              </a:rPr>
                              <m:t>2</m:t>
                            </m:r>
                          </m:sup>
                        </m:sSup>
                      </m:e>
                    </m:rad>
                  </m:oMath>
                </a14:m>
                <a:endParaRPr lang="en-US" dirty="0"/>
              </a:p>
              <a:p>
                <a:pPr lvl="1"/>
                <a:endParaRPr lang="en-US" dirty="0"/>
              </a:p>
              <a:p>
                <a:pPr lvl="1"/>
                <a:r>
                  <a:rPr lang="el-GR" dirty="0"/>
                  <a:t>Η ποσότητα </a:t>
                </a:r>
                <a14:m>
                  <m:oMath xmlns:m="http://schemas.openxmlformats.org/officeDocument/2006/math">
                    <m:sSub>
                      <m:sSubPr>
                        <m:ctrlPr>
                          <a:rPr lang="el-GR" i="1" smtClean="0">
                            <a:latin typeface="Cambria Math" panose="02040503050406030204" pitchFamily="18" charset="0"/>
                          </a:rPr>
                        </m:ctrlPr>
                      </m:sSubPr>
                      <m:e>
                        <m:r>
                          <a:rPr lang="el-GR" b="0" i="1" smtClean="0">
                            <a:latin typeface="Cambria Math" panose="02040503050406030204" pitchFamily="18" charset="0"/>
                          </a:rPr>
                          <m:t>𝜔</m:t>
                        </m:r>
                      </m:e>
                      <m:sub>
                        <m:r>
                          <a:rPr lang="el-GR" b="0" i="1" smtClean="0">
                            <a:latin typeface="Cambria Math" panose="02040503050406030204" pitchFamily="18" charset="0"/>
                          </a:rPr>
                          <m:t>0</m:t>
                        </m:r>
                      </m:sub>
                    </m:sSub>
                    <m:r>
                      <a:rPr lang="el-GR" b="0" i="1" smtClean="0">
                        <a:latin typeface="Cambria Math" panose="02040503050406030204" pitchFamily="18" charset="0"/>
                      </a:rPr>
                      <m:t>=</m:t>
                    </m:r>
                    <m:rad>
                      <m:radPr>
                        <m:degHide m:val="on"/>
                        <m:ctrlPr>
                          <a:rPr lang="el-GR" b="0" i="1" smtClean="0">
                            <a:latin typeface="Cambria Math" panose="02040503050406030204" pitchFamily="18" charset="0"/>
                          </a:rPr>
                        </m:ctrlPr>
                      </m:radPr>
                      <m:deg/>
                      <m:e>
                        <m:f>
                          <m:fPr>
                            <m:ctrlPr>
                              <a:rPr lang="el-GR"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e>
                    </m:rad>
                  </m:oMath>
                </a14:m>
                <a:r>
                  <a:rPr lang="en-US" dirty="0"/>
                  <a:t> </a:t>
                </a:r>
                <a:r>
                  <a:rPr lang="el-GR" dirty="0"/>
                  <a:t> είναι η γωνιακή συχνότητα απουσία απόσβεσης</a:t>
                </a:r>
              </a:p>
              <a:p>
                <a:pPr lvl="1"/>
                <a:endParaRPr lang="el-GR" dirty="0"/>
              </a:p>
              <a:p>
                <a:pPr lvl="1"/>
                <a:r>
                  <a:rPr lang="el-GR" dirty="0"/>
                  <a:t>Άρα </a:t>
                </a:r>
                <a14:m>
                  <m:oMath xmlns:m="http://schemas.openxmlformats.org/officeDocument/2006/math">
                    <m:r>
                      <a:rPr lang="el-GR" i="1">
                        <a:latin typeface="Cambria Math" panose="02040503050406030204" pitchFamily="18" charset="0"/>
                      </a:rPr>
                      <m:t>𝜔</m:t>
                    </m:r>
                    <m:r>
                      <a:rPr lang="el-GR" i="1">
                        <a:latin typeface="Cambria Math" panose="02040503050406030204" pitchFamily="18" charset="0"/>
                      </a:rPr>
                      <m:t>=</m:t>
                    </m:r>
                    <m:rad>
                      <m:radPr>
                        <m:degHide m:val="on"/>
                        <m:ctrlPr>
                          <a:rPr lang="el-GR" i="1">
                            <a:latin typeface="Cambria Math" panose="02040503050406030204" pitchFamily="18" charset="0"/>
                          </a:rPr>
                        </m:ctrlPr>
                      </m:radPr>
                      <m:deg/>
                      <m:e>
                        <m:sSubSup>
                          <m:sSubSupPr>
                            <m:ctrlPr>
                              <a:rPr lang="el-GR" i="1" smtClean="0">
                                <a:latin typeface="Cambria Math" panose="02040503050406030204" pitchFamily="18" charset="0"/>
                              </a:rPr>
                            </m:ctrlPr>
                          </m:sSubSupPr>
                          <m:e>
                            <m:r>
                              <a:rPr lang="el-GR" b="0" i="1" smtClean="0">
                                <a:latin typeface="Cambria Math" panose="02040503050406030204" pitchFamily="18" charset="0"/>
                              </a:rPr>
                              <m:t>𝜔</m:t>
                            </m:r>
                          </m:e>
                          <m:sub>
                            <m:r>
                              <a:rPr lang="el-GR" b="0" i="1" smtClean="0">
                                <a:latin typeface="Cambria Math" panose="02040503050406030204" pitchFamily="18" charset="0"/>
                              </a:rPr>
                              <m:t>0</m:t>
                            </m:r>
                          </m:sub>
                          <m:sup>
                            <m:r>
                              <a:rPr lang="el-GR" b="0" i="1" smtClean="0">
                                <a:latin typeface="Cambria Math" panose="02040503050406030204" pitchFamily="18" charset="0"/>
                              </a:rPr>
                              <m:t>2</m:t>
                            </m:r>
                          </m:sup>
                        </m:sSub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e>
                            </m:d>
                          </m:e>
                          <m:sup>
                            <m:r>
                              <a:rPr lang="en-US" i="1">
                                <a:latin typeface="Cambria Math" panose="02040503050406030204" pitchFamily="18" charset="0"/>
                              </a:rPr>
                              <m:t>2</m:t>
                            </m:r>
                          </m:sup>
                        </m:sSup>
                      </m:e>
                    </m:rad>
                  </m:oMath>
                </a14:m>
                <a:r>
                  <a:rPr lang="el-GR" dirty="0"/>
                  <a:t>   και λέγεται </a:t>
                </a:r>
                <a:endParaRPr lang="en-US" dirty="0"/>
              </a:p>
              <a:p>
                <a:pPr marL="365760" lvl="1" indent="0">
                  <a:buNone/>
                </a:pPr>
                <a:r>
                  <a:rPr lang="en-US" b="1" i="1" dirty="0"/>
                  <a:t/>
                </a:r>
                <a:br>
                  <a:rPr lang="en-US" b="1" i="1" dirty="0"/>
                </a:br>
                <a:r>
                  <a:rPr lang="en-US" b="1" i="1" dirty="0"/>
                  <a:t>	         </a:t>
                </a:r>
                <a:r>
                  <a:rPr lang="el-GR" b="1" i="1" dirty="0"/>
                  <a:t>φυσική συχνότητα</a:t>
                </a:r>
                <a:r>
                  <a:rPr lang="en-US" b="1" i="1" dirty="0"/>
                  <a:t> (</a:t>
                </a:r>
                <a:r>
                  <a:rPr lang="el-GR" b="1" i="1" dirty="0"/>
                  <a:t>ή ιδιοσυχνότητα)</a:t>
                </a:r>
                <a:r>
                  <a:rPr lang="el-GR" dirty="0"/>
                  <a:t> </a:t>
                </a:r>
                <a:r>
                  <a:rPr lang="en-US" dirty="0"/>
                  <a:t/>
                </a:r>
                <a:br>
                  <a:rPr lang="en-US" dirty="0"/>
                </a:br>
                <a:r>
                  <a:rPr lang="en-US" dirty="0"/>
                  <a:t/>
                </a:r>
                <a:br>
                  <a:rPr lang="en-US" dirty="0"/>
                </a:br>
                <a:r>
                  <a:rPr lang="el-GR" dirty="0"/>
                  <a:t>του συστήματος </a:t>
                </a:r>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8177050" cy="5410200"/>
              </a:xfrm>
              <a:blipFill rotWithShape="0">
                <a:blip r:embed="rId2"/>
                <a:stretch>
                  <a:fillRect t="-1577"/>
                </a:stretch>
              </a:blipFill>
            </p:spPr>
            <p:txBody>
              <a:bodyPr/>
              <a:lstStyle/>
              <a:p>
                <a:r>
                  <a:rPr lang="el-GR">
                    <a:noFill/>
                  </a:rPr>
                  <a:t> </a:t>
                </a:r>
              </a:p>
            </p:txBody>
          </p:sp>
        </mc:Fallback>
      </mc:AlternateContent>
    </p:spTree>
    <p:extLst>
      <p:ext uri="{BB962C8B-B14F-4D97-AF65-F5344CB8AC3E}">
        <p14:creationId xmlns:p14="http://schemas.microsoft.com/office/powerpoint/2010/main" val="322370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526067"/>
            <a:ext cx="3512594" cy="2512533"/>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lnSpcReduction="10000"/>
              </a:bodyPr>
              <a:lstStyle/>
              <a:p>
                <a:r>
                  <a:rPr lang="el-GR" b="1" dirty="0"/>
                  <a:t>Φθίνουσες ταλαντώσεις</a:t>
                </a:r>
                <a:br>
                  <a:rPr lang="el-GR" b="1" dirty="0"/>
                </a:br>
                <a:r>
                  <a:rPr lang="el-GR" b="1" dirty="0"/>
                  <a:t>	</a:t>
                </a:r>
                <a:r>
                  <a:rPr lang="en-US" b="1" dirty="0"/>
                  <a:t/>
                </a:r>
                <a:br>
                  <a:rPr lang="en-US" b="1" dirty="0"/>
                </a:br>
                <a:r>
                  <a:rPr lang="en-US" b="1" dirty="0"/>
                  <a:t>	</a:t>
                </a:r>
                <a14:m>
                  <m:oMath xmlns:m="http://schemas.openxmlformats.org/officeDocument/2006/math">
                    <m:r>
                      <a:rPr lang="el-GR" i="1">
                        <a:latin typeface="Cambria Math" panose="02040503050406030204" pitchFamily="18" charset="0"/>
                      </a:rPr>
                      <m:t>𝜔</m:t>
                    </m:r>
                    <m:r>
                      <a:rPr lang="el-GR" i="1">
                        <a:latin typeface="Cambria Math" panose="02040503050406030204" pitchFamily="18" charset="0"/>
                      </a:rPr>
                      <m:t>=</m:t>
                    </m:r>
                    <m:rad>
                      <m:radPr>
                        <m:degHide m:val="on"/>
                        <m:ctrlPr>
                          <a:rPr lang="el-GR" i="1">
                            <a:latin typeface="Cambria Math" panose="02040503050406030204" pitchFamily="18" charset="0"/>
                          </a:rPr>
                        </m:ctrlPr>
                      </m:radPr>
                      <m:deg/>
                      <m:e>
                        <m:sSubSup>
                          <m:sSubSupPr>
                            <m:ctrlPr>
                              <a:rPr lang="el-GR" i="1">
                                <a:latin typeface="Cambria Math" panose="02040503050406030204" pitchFamily="18" charset="0"/>
                              </a:rPr>
                            </m:ctrlPr>
                          </m:sSubSupPr>
                          <m:e>
                            <m:r>
                              <a:rPr lang="el-GR" i="1">
                                <a:latin typeface="Cambria Math" panose="02040503050406030204" pitchFamily="18" charset="0"/>
                              </a:rPr>
                              <m:t>𝜔</m:t>
                            </m:r>
                          </m:e>
                          <m:sub>
                            <m:r>
                              <a:rPr lang="el-GR" i="1">
                                <a:latin typeface="Cambria Math" panose="02040503050406030204" pitchFamily="18" charset="0"/>
                              </a:rPr>
                              <m:t>0</m:t>
                            </m:r>
                          </m:sub>
                          <m:sup>
                            <m:r>
                              <a:rPr lang="el-GR" i="1">
                                <a:latin typeface="Cambria Math" panose="02040503050406030204" pitchFamily="18" charset="0"/>
                              </a:rPr>
                              <m:t>2</m:t>
                            </m:r>
                          </m:sup>
                        </m:sSubSup>
                        <m:r>
                          <a:rPr lang="en-US" i="1">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e>
                            </m:d>
                          </m:e>
                          <m:sup>
                            <m:r>
                              <a:rPr lang="en-US" i="1">
                                <a:latin typeface="Cambria Math" panose="02040503050406030204" pitchFamily="18" charset="0"/>
                              </a:rPr>
                              <m:t>2</m:t>
                            </m:r>
                          </m:sup>
                        </m:sSup>
                      </m:e>
                    </m:rad>
                  </m:oMath>
                </a14:m>
                <a:endParaRPr lang="el-GR" b="1" dirty="0"/>
              </a:p>
              <a:p>
                <a:pPr lvl="1"/>
                <a:r>
                  <a:rPr lang="el-GR" dirty="0"/>
                  <a:t>Αν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2</m:t>
                        </m:r>
                        <m:r>
                          <a:rPr lang="en-US" b="0" i="1" smtClean="0">
                            <a:latin typeface="Cambria Math" panose="02040503050406030204" pitchFamily="18" charset="0"/>
                          </a:rPr>
                          <m:t>𝑚</m:t>
                        </m:r>
                      </m:den>
                    </m:f>
                    <m:r>
                      <a:rPr lang="en-US" b="0" i="1" smtClean="0">
                        <a:latin typeface="Cambria Math" panose="02040503050406030204" pitchFamily="18" charset="0"/>
                      </a:rPr>
                      <m:t>&lt;</m:t>
                    </m:r>
                    <m:sSub>
                      <m:sSubPr>
                        <m:ctrlPr>
                          <a:rPr lang="en-US" b="0" i="1" smtClean="0">
                            <a:latin typeface="Cambria Math" panose="02040503050406030204" pitchFamily="18" charset="0"/>
                          </a:rPr>
                        </m:ctrlPr>
                      </m:sSubPr>
                      <m:e>
                        <m:r>
                          <a:rPr lang="el-GR" b="0" i="1" smtClean="0">
                            <a:latin typeface="Cambria Math" panose="02040503050406030204" pitchFamily="18" charset="0"/>
                          </a:rPr>
                          <m:t>𝜔</m:t>
                        </m:r>
                      </m:e>
                      <m:sub>
                        <m:r>
                          <a:rPr lang="el-GR" b="0" i="1" smtClean="0">
                            <a:latin typeface="Cambria Math" panose="02040503050406030204" pitchFamily="18" charset="0"/>
                          </a:rPr>
                          <m:t>0</m:t>
                        </m:r>
                      </m:sub>
                    </m:sSub>
                    <m:r>
                      <a:rPr lang="el-GR" b="0" i="0" smtClean="0">
                        <a:latin typeface="Cambria Math" panose="02040503050406030204" pitchFamily="18" charset="0"/>
                      </a:rPr>
                      <m:t>→</m:t>
                    </m:r>
                  </m:oMath>
                </a14:m>
                <a:r>
                  <a:rPr lang="el-GR" dirty="0"/>
                  <a:t> υποαπόσβεση</a:t>
                </a:r>
              </a:p>
              <a:p>
                <a:pPr lvl="1"/>
                <a:endParaRPr lang="el-GR" dirty="0"/>
              </a:p>
              <a:p>
                <a:pPr lvl="1"/>
                <a:r>
                  <a:rPr lang="el-GR" dirty="0"/>
                  <a:t>Αν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r>
                      <a:rPr lang="el-GR" b="0" i="1" smtClean="0">
                        <a:latin typeface="Cambria Math" panose="02040503050406030204" pitchFamily="18" charset="0"/>
                      </a:rPr>
                      <m:t>=</m:t>
                    </m:r>
                    <m:sSub>
                      <m:sSubPr>
                        <m:ctrlPr>
                          <a:rPr lang="en-US"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r>
                      <a:rPr lang="el-GR">
                        <a:latin typeface="Cambria Math" panose="02040503050406030204" pitchFamily="18" charset="0"/>
                      </a:rPr>
                      <m:t>→</m:t>
                    </m:r>
                  </m:oMath>
                </a14:m>
                <a:r>
                  <a:rPr lang="el-GR" dirty="0"/>
                  <a:t> κρίσιμη απόσβεση</a:t>
                </a:r>
              </a:p>
              <a:p>
                <a:pPr lvl="1"/>
                <a:endParaRPr lang="el-GR" dirty="0"/>
              </a:p>
              <a:p>
                <a:pPr lvl="1"/>
                <a:r>
                  <a:rPr lang="el-GR" dirty="0"/>
                  <a:t>Αν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r>
                      <a:rPr lang="el-GR" b="0" i="1" smtClean="0">
                        <a:latin typeface="Cambria Math" panose="02040503050406030204" pitchFamily="18" charset="0"/>
                      </a:rPr>
                      <m:t>&gt;</m:t>
                    </m:r>
                    <m:sSub>
                      <m:sSubPr>
                        <m:ctrlPr>
                          <a:rPr lang="en-US"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r>
                      <a:rPr lang="el-GR">
                        <a:latin typeface="Cambria Math" panose="02040503050406030204" pitchFamily="18" charset="0"/>
                      </a:rPr>
                      <m:t>→</m:t>
                    </m:r>
                  </m:oMath>
                </a14:m>
                <a:r>
                  <a:rPr lang="el-GR" dirty="0"/>
                  <a:t> υπεραπόσβεση</a:t>
                </a:r>
              </a:p>
              <a:p>
                <a:pPr lvl="5"/>
                <a:endParaRPr lang="el-GR" dirty="0"/>
              </a:p>
              <a:p>
                <a:pPr lvl="3"/>
                <a:r>
                  <a:rPr lang="el-GR" dirty="0"/>
                  <a:t>Για συστήματα κρίσιμης απόσβεσης ή υπεραπόσβεσης, η εξίσωση φθίνουσας ταλάντωσης</a:t>
                </a:r>
                <a:r>
                  <a:rPr lang="aa-ET" dirty="0"/>
                  <a:t> </a:t>
                </a:r>
                <a:r>
                  <a:rPr lang="el-GR" dirty="0"/>
                  <a:t> </a:t>
                </a:r>
                <a14:m>
                  <m:oMath xmlns:m="http://schemas.openxmlformats.org/officeDocument/2006/math">
                    <m:r>
                      <a:rPr lang="en-US" i="1">
                        <a:latin typeface="Cambria Math" panose="02040503050406030204" pitchFamily="18" charset="0"/>
                      </a:rPr>
                      <m:t>𝑥</m:t>
                    </m:r>
                    <m:d>
                      <m:dPr>
                        <m:ctrlPr>
                          <a:rPr lang="en-US" i="1">
                            <a:latin typeface="Cambria Math" panose="02040503050406030204" pitchFamily="18" charset="0"/>
                          </a:rPr>
                        </m:ctrlPr>
                      </m:dPr>
                      <m:e>
                        <m:r>
                          <a:rPr lang="en-US" i="1">
                            <a:latin typeface="Cambria Math" panose="02040503050406030204" pitchFamily="18" charset="0"/>
                          </a:rPr>
                          <m:t>𝑡</m:t>
                        </m:r>
                      </m:e>
                    </m:d>
                    <m:r>
                      <a:rPr lang="aa-ET" b="0" i="1" smtClean="0">
                        <a:latin typeface="Cambria Math" panose="02040503050406030204" pitchFamily="18" charset="0"/>
                      </a:rPr>
                      <m:t>=</m:t>
                    </m:r>
                    <m:r>
                      <a:rPr lang="en-US" i="1">
                        <a:latin typeface="Cambria Math" panose="02040503050406030204" pitchFamily="18" charset="0"/>
                      </a:rPr>
                      <m:t>𝐴</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r>
                                  <a:rPr lang="en-US" i="1">
                                    <a:latin typeface="Cambria Math" panose="02040503050406030204" pitchFamily="18" charset="0"/>
                                  </a:rPr>
                                  <m:t>𝑚</m:t>
                                </m:r>
                              </m:den>
                            </m:f>
                          </m:e>
                        </m:d>
                        <m:r>
                          <a:rPr lang="en-US" i="1">
                            <a:latin typeface="Cambria Math" panose="02040503050406030204" pitchFamily="18" charset="0"/>
                          </a:rPr>
                          <m:t>𝑡</m:t>
                        </m:r>
                      </m:sup>
                    </m:sSup>
                    <m:func>
                      <m:funcPr>
                        <m:ctrlPr>
                          <a:rPr lang="en-US" i="1">
                            <a:latin typeface="Cambria Math" panose="02040503050406030204" pitchFamily="18" charset="0"/>
                          </a:rPr>
                        </m:ctrlPr>
                      </m:funcPr>
                      <m:fName>
                        <m:r>
                          <m:rPr>
                            <m:sty m:val="p"/>
                          </m:rPr>
                          <a:rPr lang="en-US">
                            <a:latin typeface="Cambria Math" panose="02040503050406030204" pitchFamily="18" charset="0"/>
                          </a:rPr>
                          <m:t>cos</m:t>
                        </m:r>
                      </m:fName>
                      <m:e>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r>
                              <a:rPr lang="el-GR" i="1">
                                <a:latin typeface="Cambria Math" panose="02040503050406030204" pitchFamily="18" charset="0"/>
                              </a:rPr>
                              <m:t>𝜑</m:t>
                            </m:r>
                          </m:e>
                        </m:d>
                      </m:e>
                    </m:func>
                  </m:oMath>
                </a14:m>
                <a:r>
                  <a:rPr lang="aa-ET" dirty="0"/>
                  <a:t> </a:t>
                </a:r>
                <a:r>
                  <a:rPr lang="el-GR" dirty="0"/>
                  <a:t>που βρήκαμε δεν ισχύει.</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a:blip r:embed="rId3"/>
                <a:stretch>
                  <a:fillRect t="-1671"/>
                </a:stretch>
              </a:blipFill>
            </p:spPr>
            <p:txBody>
              <a:bodyPr/>
              <a:lstStyle/>
              <a:p>
                <a:r>
                  <a:rPr lang="en-US">
                    <a:noFill/>
                  </a:rPr>
                  <a:t> </a:t>
                </a:r>
              </a:p>
            </p:txBody>
          </p:sp>
        </mc:Fallback>
      </mc:AlternateContent>
    </p:spTree>
    <p:extLst>
      <p:ext uri="{BB962C8B-B14F-4D97-AF65-F5344CB8AC3E}">
        <p14:creationId xmlns:p14="http://schemas.microsoft.com/office/powerpoint/2010/main" val="420201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a:xfrm>
            <a:off x="738350" y="1371600"/>
            <a:ext cx="7872249" cy="5105400"/>
          </a:xfrm>
        </p:spPr>
        <p:txBody>
          <a:bodyPr>
            <a:normAutofit/>
          </a:bodyPr>
          <a:lstStyle/>
          <a:p>
            <a:r>
              <a:rPr lang="el-GR" b="1" dirty="0"/>
              <a:t>Φθίνουσες ταλαντώσεις</a:t>
            </a:r>
            <a:br>
              <a:rPr lang="el-GR" b="1" dirty="0"/>
            </a:br>
            <a:r>
              <a:rPr lang="el-GR" b="1" dirty="0"/>
              <a:t>	</a:t>
            </a:r>
            <a:r>
              <a:rPr lang="en-US" b="1" dirty="0"/>
              <a:t/>
            </a:r>
            <a:br>
              <a:rPr lang="en-US" b="1" dirty="0"/>
            </a:br>
            <a:r>
              <a:rPr lang="en-US" b="1" dirty="0"/>
              <a:t>	</a:t>
            </a:r>
            <a:endParaRPr lang="el-GR" dirty="0"/>
          </a:p>
        </p:txBody>
      </p:sp>
      <p:pic>
        <p:nvPicPr>
          <p:cNvPr id="2050" name="Picture 2" descr="https://i.imgur.com/x0ArvKL.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4720" y="1904999"/>
            <a:ext cx="3928532" cy="2209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s://i.imgur.com/ZKv3C1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719" y="4219574"/>
            <a:ext cx="3928533" cy="2209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https://i.imgur.com/ofGXhbz.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4926" y="3057523"/>
            <a:ext cx="4063998"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4075" y="791932"/>
            <a:ext cx="2705099" cy="1934937"/>
          </a:xfrm>
          <a:prstGeom prst="rect">
            <a:avLst/>
          </a:prstGeom>
          <a:ln>
            <a:noFill/>
          </a:ln>
          <a:effectLst>
            <a:softEdge rad="112500"/>
          </a:effectLst>
        </p:spPr>
      </p:pic>
    </p:spTree>
    <p:extLst>
      <p:ext uri="{BB962C8B-B14F-4D97-AF65-F5344CB8AC3E}">
        <p14:creationId xmlns:p14="http://schemas.microsoft.com/office/powerpoint/2010/main" val="169175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a:bodyPr>
              <a:lstStyle/>
              <a:p>
                <a:r>
                  <a:rPr lang="el-GR" b="1" dirty="0"/>
                  <a:t>Φθίνουσες ταλαντώσεις</a:t>
                </a:r>
                <a:r>
                  <a:rPr lang="aa-ET" b="1" dirty="0"/>
                  <a:t> – </a:t>
                </a:r>
                <a:r>
                  <a:rPr lang="el-GR" b="1" dirty="0"/>
                  <a:t>Μηχανική Ενέργεια</a:t>
                </a:r>
                <a:endParaRPr lang="aa-ET" b="1" dirty="0"/>
              </a:p>
              <a:p>
                <a:endParaRPr lang="el-GR" sz="1400" b="1" dirty="0"/>
              </a:p>
              <a:p>
                <a:r>
                  <a:rPr lang="el-GR" dirty="0"/>
                  <a:t>Η μηχανική ενέργεια του φθίνοντα ταλαντωτή είναι</a:t>
                </a:r>
                <a:endParaRPr lang="aa-ET" dirty="0"/>
              </a:p>
              <a:p>
                <a:endParaRPr lang="en-US" sz="1400" b="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𝐸</m:t>
                          </m:r>
                        </m:e>
                        <m:sub>
                          <m:r>
                            <a:rPr lang="en-US" sz="2200" b="0" i="1" smtClean="0">
                              <a:latin typeface="Cambria Math" panose="02040503050406030204" pitchFamily="18" charset="0"/>
                            </a:rPr>
                            <m:t>𝑚𝑒𝑐h</m:t>
                          </m:r>
                        </m:sub>
                      </m:sSub>
                      <m:r>
                        <a:rPr lang="el-GR" sz="2200" b="0" i="1" smtClean="0">
                          <a:latin typeface="Cambria Math" panose="02040503050406030204" pitchFamily="18" charset="0"/>
                        </a:rPr>
                        <m:t>=</m:t>
                      </m:r>
                      <m:f>
                        <m:fPr>
                          <m:ctrlPr>
                            <a:rPr lang="el-GR" sz="2200" b="0" i="1" smtClean="0">
                              <a:latin typeface="Cambria Math" panose="02040503050406030204" pitchFamily="18" charset="0"/>
                            </a:rPr>
                          </m:ctrlPr>
                        </m:fPr>
                        <m:num>
                          <m:r>
                            <a:rPr lang="el-GR" sz="2200" b="0" i="1" smtClean="0">
                              <a:latin typeface="Cambria Math" panose="02040503050406030204" pitchFamily="18" charset="0"/>
                            </a:rPr>
                            <m:t>1</m:t>
                          </m:r>
                        </m:num>
                        <m:den>
                          <m:r>
                            <a:rPr lang="el-GR" sz="2200" b="0" i="1" smtClean="0">
                              <a:latin typeface="Cambria Math" panose="02040503050406030204" pitchFamily="18" charset="0"/>
                            </a:rPr>
                            <m:t>2</m:t>
                          </m:r>
                        </m:den>
                      </m:f>
                      <m:r>
                        <a:rPr lang="en-US" sz="2200" b="0" i="1" smtClean="0">
                          <a:latin typeface="Cambria Math" panose="02040503050406030204" pitchFamily="18" charset="0"/>
                        </a:rPr>
                        <m:t>𝑚</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𝐴</m:t>
                          </m:r>
                        </m:e>
                        <m:sup>
                          <m:r>
                            <a:rPr lang="en-US" sz="2200" b="0" i="1" smtClean="0">
                              <a:latin typeface="Cambria Math" panose="02040503050406030204" pitchFamily="18" charset="0"/>
                            </a:rPr>
                            <m:t>2</m:t>
                          </m:r>
                        </m:sup>
                      </m:sSup>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𝜔</m:t>
                          </m:r>
                        </m:e>
                        <m:sub>
                          <m:r>
                            <a:rPr lang="en-US" sz="2200" b="0" i="1" smtClean="0">
                              <a:latin typeface="Cambria Math" panose="02040503050406030204" pitchFamily="18" charset="0"/>
                            </a:rPr>
                            <m:t>0</m:t>
                          </m:r>
                        </m:sub>
                        <m:sup>
                          <m:r>
                            <a:rPr lang="en-US" sz="2200" b="0" i="1" smtClean="0">
                              <a:latin typeface="Cambria Math" panose="02040503050406030204" pitchFamily="18" charset="0"/>
                            </a:rPr>
                            <m:t>2</m:t>
                          </m:r>
                        </m:sup>
                      </m:sSubSup>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𝑒</m:t>
                          </m:r>
                        </m:e>
                        <m:sup>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𝑏</m:t>
                              </m:r>
                            </m:num>
                            <m:den>
                              <m:r>
                                <a:rPr lang="en-US" sz="2200" b="0" i="1" smtClean="0">
                                  <a:latin typeface="Cambria Math" panose="02040503050406030204" pitchFamily="18" charset="0"/>
                                </a:rPr>
                                <m:t>𝑚</m:t>
                              </m:r>
                            </m:den>
                          </m:f>
                          <m:r>
                            <a:rPr lang="en-US" sz="2200" b="0" i="1" smtClean="0">
                              <a:latin typeface="Cambria Math" panose="02040503050406030204" pitchFamily="18" charset="0"/>
                            </a:rPr>
                            <m:t>𝑡</m:t>
                          </m:r>
                        </m:sup>
                      </m:sSup>
                      <m:d>
                        <m:dPr>
                          <m:begChr m:val="["/>
                          <m:endChr m:val="]"/>
                          <m:ctrlPr>
                            <a:rPr lang="en-US" sz="2200" b="0" i="1" smtClean="0">
                              <a:latin typeface="Cambria Math" panose="02040503050406030204" pitchFamily="18" charset="0"/>
                            </a:rPr>
                          </m:ctrlPr>
                        </m:dPr>
                        <m:e>
                          <m:r>
                            <a:rPr lang="en-US" sz="2200" b="0" i="1" smtClean="0">
                              <a:latin typeface="Cambria Math" panose="02040503050406030204" pitchFamily="18" charset="0"/>
                            </a:rPr>
                            <m:t>1+</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𝑏</m:t>
                              </m:r>
                            </m:num>
                            <m:den>
                              <m:r>
                                <a:rPr lang="en-US" sz="2200" b="0" i="1" smtClean="0">
                                  <a:latin typeface="Cambria Math" panose="02040503050406030204" pitchFamily="18" charset="0"/>
                                </a:rPr>
                                <m:t>2</m:t>
                              </m:r>
                              <m:r>
                                <a:rPr lang="en-US" sz="2200" b="0" i="1" smtClean="0">
                                  <a:latin typeface="Cambria Math" panose="02040503050406030204" pitchFamily="18" charset="0"/>
                                </a:rPr>
                                <m:t>𝑚</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𝜔</m:t>
                                  </m:r>
                                </m:e>
                                <m:sub>
                                  <m:r>
                                    <a:rPr lang="en-US" sz="2200" b="0" i="1" smtClean="0">
                                      <a:latin typeface="Cambria Math" panose="02040503050406030204" pitchFamily="18" charset="0"/>
                                    </a:rPr>
                                    <m:t>0</m:t>
                                  </m:r>
                                </m:sub>
                              </m:sSub>
                            </m:den>
                          </m:f>
                          <m:func>
                            <m:funcPr>
                              <m:ctrlPr>
                                <a:rPr lang="en-US" sz="2200" b="0" i="1" smtClean="0">
                                  <a:latin typeface="Cambria Math" panose="02040503050406030204" pitchFamily="18" charset="0"/>
                                </a:rPr>
                              </m:ctrlPr>
                            </m:funcPr>
                            <m:fName>
                              <m:r>
                                <m:rPr>
                                  <m:sty m:val="p"/>
                                </m:rPr>
                                <a:rPr lang="en-US" sz="2200" b="0" i="0" smtClean="0">
                                  <a:latin typeface="Cambria Math" panose="02040503050406030204" pitchFamily="18" charset="0"/>
                                </a:rPr>
                                <m:t>cos</m:t>
                              </m:r>
                            </m:fName>
                            <m:e>
                              <m:d>
                                <m:dPr>
                                  <m:ctrlPr>
                                    <a:rPr lang="en-US" sz="2200" b="0" i="1" smtClean="0">
                                      <a:latin typeface="Cambria Math" panose="02040503050406030204" pitchFamily="18" charset="0"/>
                                    </a:rPr>
                                  </m:ctrlPr>
                                </m:dPr>
                                <m:e>
                                  <m:r>
                                    <a:rPr lang="en-US" sz="2200" b="0" i="1" smtClean="0">
                                      <a:latin typeface="Cambria Math" panose="02040503050406030204" pitchFamily="18" charset="0"/>
                                    </a:rPr>
                                    <m:t>2</m:t>
                                  </m:r>
                                  <m:r>
                                    <a:rPr lang="en-US" sz="2200" b="0" i="1" smtClean="0">
                                      <a:latin typeface="Cambria Math" panose="02040503050406030204" pitchFamily="18" charset="0"/>
                                    </a:rPr>
                                    <m:t>𝜔</m:t>
                                  </m:r>
                                  <m:r>
                                    <a:rPr lang="en-US" sz="2200" b="0" i="1" smtClean="0">
                                      <a:latin typeface="Cambria Math" panose="02040503050406030204" pitchFamily="18" charset="0"/>
                                    </a:rPr>
                                    <m:t>𝑡</m:t>
                                  </m:r>
                                  <m:r>
                                    <a:rPr lang="en-US" sz="2200" b="0" i="1" smtClean="0">
                                      <a:latin typeface="Cambria Math" panose="02040503050406030204" pitchFamily="18" charset="0"/>
                                    </a:rPr>
                                    <m:t>−</m:t>
                                  </m:r>
                                  <m:func>
                                    <m:funcPr>
                                      <m:ctrlPr>
                                        <a:rPr lang="en-US" sz="2200" b="0" i="1" smtClean="0">
                                          <a:latin typeface="Cambria Math" panose="02040503050406030204" pitchFamily="18" charset="0"/>
                                        </a:rPr>
                                      </m:ctrlPr>
                                    </m:funcPr>
                                    <m:fName>
                                      <m:sSup>
                                        <m:sSupPr>
                                          <m:ctrlPr>
                                            <a:rPr lang="en-US" sz="2200" b="0" i="1" smtClean="0">
                                              <a:latin typeface="Cambria Math" panose="02040503050406030204" pitchFamily="18" charset="0"/>
                                            </a:rPr>
                                          </m:ctrlPr>
                                        </m:sSupPr>
                                        <m:e>
                                          <m:r>
                                            <m:rPr>
                                              <m:sty m:val="p"/>
                                            </m:rPr>
                                            <a:rPr lang="en-US" sz="2200" b="0" i="0" smtClean="0">
                                              <a:latin typeface="Cambria Math" panose="02040503050406030204" pitchFamily="18" charset="0"/>
                                            </a:rPr>
                                            <m:t>tan</m:t>
                                          </m:r>
                                        </m:e>
                                        <m:sup>
                                          <m:r>
                                            <a:rPr lang="en-US" sz="2200" b="0" i="1" smtClean="0">
                                              <a:latin typeface="Cambria Math" panose="02040503050406030204" pitchFamily="18" charset="0"/>
                                            </a:rPr>
                                            <m:t>−1</m:t>
                                          </m:r>
                                        </m:sup>
                                      </m:sSup>
                                    </m:fName>
                                    <m:e>
                                      <m:sSub>
                                        <m:sSubPr>
                                          <m:ctrlPr>
                                            <a:rPr lang="en-US" sz="2200" b="0" i="1" smtClean="0">
                                              <a:latin typeface="Cambria Math" panose="02040503050406030204" pitchFamily="18" charset="0"/>
                                            </a:rPr>
                                          </m:ctrlPr>
                                        </m:sSubPr>
                                        <m:e>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2</m:t>
                                              </m:r>
                                              <m:r>
                                                <a:rPr lang="en-US" sz="2200" b="0" i="1" smtClean="0">
                                                  <a:latin typeface="Cambria Math" panose="02040503050406030204" pitchFamily="18" charset="0"/>
                                                </a:rPr>
                                                <m:t>𝑚</m:t>
                                              </m:r>
                                              <m:r>
                                                <a:rPr lang="en-US" sz="2200" b="0" i="1" smtClean="0">
                                                  <a:latin typeface="Cambria Math" panose="02040503050406030204" pitchFamily="18" charset="0"/>
                                                </a:rPr>
                                                <m:t>𝜔</m:t>
                                              </m:r>
                                            </m:num>
                                            <m:den>
                                              <m:r>
                                                <a:rPr lang="en-US" sz="2200" b="0" i="1" smtClean="0">
                                                  <a:latin typeface="Cambria Math" panose="02040503050406030204" pitchFamily="18" charset="0"/>
                                                </a:rPr>
                                                <m:t>𝑏</m:t>
                                              </m:r>
                                            </m:den>
                                          </m:f>
                                        </m:e>
                                        <m:sub>
                                          <m:r>
                                            <a:rPr lang="en-US" sz="2200" b="0" i="1" smtClean="0">
                                              <a:latin typeface="Cambria Math" panose="02040503050406030204" pitchFamily="18" charset="0"/>
                                            </a:rPr>
                                            <m:t> </m:t>
                                          </m:r>
                                        </m:sub>
                                      </m:sSub>
                                    </m:e>
                                  </m:func>
                                </m:e>
                              </m:d>
                            </m:e>
                          </m:func>
                        </m:e>
                      </m:d>
                    </m:oMath>
                  </m:oMathPara>
                </a14:m>
                <a:endParaRPr lang="en-US" sz="2200" dirty="0"/>
              </a:p>
              <a:p>
                <a:endParaRPr lang="aa-ET" sz="1200" dirty="0"/>
              </a:p>
              <a:p>
                <a:r>
                  <a:rPr lang="el-GR" dirty="0"/>
                  <a:t>Για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𝑚</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𝜔</m:t>
                        </m:r>
                      </m:e>
                      <m:sub>
                        <m:r>
                          <a:rPr lang="en-US" b="0" i="1" smtClean="0">
                            <a:latin typeface="Cambria Math" panose="02040503050406030204" pitchFamily="18" charset="0"/>
                          </a:rPr>
                          <m:t>0</m:t>
                        </m:r>
                      </m:sub>
                    </m:sSub>
                  </m:oMath>
                </a14:m>
                <a:r>
                  <a:rPr lang="en-US" dirty="0"/>
                  <a:t>, </a:t>
                </a:r>
                <a:r>
                  <a:rPr lang="el-GR" dirty="0"/>
                  <a:t>έχουμε </a:t>
                </a:r>
                <a:endParaRPr lang="aa-ET" dirty="0"/>
              </a:p>
              <a:p>
                <a:endParaRPr lang="el-GR" sz="1200"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𝑚𝑒𝑐h</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2</m:t>
                          </m:r>
                        </m:sup>
                      </m:sSup>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𝜔</m:t>
                          </m:r>
                        </m:e>
                        <m:sub>
                          <m:r>
                            <a:rPr lang="en-US" b="0" i="1" smtClean="0">
                              <a:latin typeface="Cambria Math" panose="02040503050406030204" pitchFamily="18" charset="0"/>
                            </a:rPr>
                            <m:t>0</m:t>
                          </m:r>
                        </m:sub>
                        <m:sup>
                          <m:r>
                            <a:rPr lang="en-US" b="0" i="1" smtClean="0">
                              <a:latin typeface="Cambria Math" panose="02040503050406030204" pitchFamily="18" charset="0"/>
                            </a:rPr>
                            <m:t>2</m:t>
                          </m:r>
                        </m:sup>
                      </m:sSubSup>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𝑏</m:t>
                              </m:r>
                            </m:num>
                            <m:den>
                              <m:r>
                                <a:rPr lang="en-US" b="0" i="1" smtClean="0">
                                  <a:latin typeface="Cambria Math" panose="02040503050406030204" pitchFamily="18" charset="0"/>
                                </a:rPr>
                                <m:t>𝑚</m:t>
                              </m:r>
                            </m:den>
                          </m:f>
                          <m:r>
                            <a:rPr lang="en-US" b="0" i="1" smtClean="0">
                              <a:latin typeface="Cambria Math" panose="02040503050406030204" pitchFamily="18" charset="0"/>
                            </a:rPr>
                            <m:t>𝑡</m:t>
                          </m:r>
                        </m:sup>
                      </m:sSup>
                    </m:oMath>
                  </m:oMathPara>
                </a14:m>
                <a:endParaRPr lang="en-US" dirty="0"/>
              </a:p>
              <a:p>
                <a:pPr marL="68580" indent="0">
                  <a:buNone/>
                </a:pPr>
                <a:endParaRPr lang="aa-ET" sz="1000" dirty="0"/>
              </a:p>
              <a:p>
                <a:pPr marL="68580" indent="0">
                  <a:buNone/>
                </a:pPr>
                <a:r>
                  <a:rPr lang="el-GR" dirty="0"/>
                  <a:t>που δείχνει ότι πράγματι η μηχανική ενέργεια του ταλαντωτή φθίνει εκθετικά με την πάροδο του χρόνου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a:blip r:embed="rId3"/>
                <a:stretch>
                  <a:fillRect l="-310" t="-955"/>
                </a:stretch>
              </a:blipFill>
            </p:spPr>
            <p:txBody>
              <a:bodyPr/>
              <a:lstStyle/>
              <a:p>
                <a:r>
                  <a:rPr lang="en-US">
                    <a:noFill/>
                  </a:rPr>
                  <a:t> </a:t>
                </a:r>
              </a:p>
            </p:txBody>
          </p:sp>
        </mc:Fallback>
      </mc:AlternateContent>
    </p:spTree>
    <p:extLst>
      <p:ext uri="{BB962C8B-B14F-4D97-AF65-F5344CB8AC3E}">
        <p14:creationId xmlns:p14="http://schemas.microsoft.com/office/powerpoint/2010/main" val="347367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fade">
                                      <p:cBhvr>
                                        <p:cTn id="2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334000"/>
              </a:xfrm>
            </p:spPr>
            <p:txBody>
              <a:bodyPr>
                <a:normAutofit lnSpcReduction="10000"/>
              </a:bodyPr>
              <a:lstStyle/>
              <a:p>
                <a:r>
                  <a:rPr lang="el-GR" b="1" dirty="0"/>
                  <a:t>Εξαναγκασμένες Ταλαντώσεις</a:t>
                </a:r>
              </a:p>
              <a:p>
                <a:pPr lvl="1"/>
                <a:r>
                  <a:rPr lang="el-GR" dirty="0"/>
                  <a:t>Μπορούμε να αντισταθμίσουμε την απώλεια μηχανικής ενέργειας της ταλάντωσης λόγω της δύναμης επιβράδυνσης</a:t>
                </a:r>
              </a:p>
              <a:p>
                <a:pPr lvl="2"/>
                <a:r>
                  <a:rPr lang="el-GR" dirty="0"/>
                  <a:t>Ασκώντας μια περιοδική εξωτερική δύναμη στο σύστημα</a:t>
                </a:r>
              </a:p>
              <a:p>
                <a:pPr lvl="2"/>
                <a:r>
                  <a:rPr lang="el-GR" dirty="0"/>
                  <a:t>Π.χ. παιδί που κάνει κούνια και ο πατέρας το σπρώχνει περιοδικά για να διατηρήσει την κίνηση του</a:t>
                </a:r>
              </a:p>
              <a:p>
                <a:pPr lvl="2"/>
                <a:r>
                  <a:rPr lang="el-GR" dirty="0"/>
                  <a:t>Π.χ. στον </a:t>
                </a:r>
                <a:r>
                  <a:rPr lang="el-GR" dirty="0" err="1"/>
                  <a:t>έμφωνο</a:t>
                </a:r>
                <a:r>
                  <a:rPr lang="el-GR" dirty="0"/>
                  <a:t> στάσιμο λόγο</a:t>
                </a:r>
                <a:endParaRPr lang="en-US" dirty="0"/>
              </a:p>
              <a:p>
                <a:pPr lvl="2"/>
                <a:r>
                  <a:rPr lang="el-GR" dirty="0"/>
                  <a:t>Π.χ. στα μουσικά όργανα</a:t>
                </a:r>
              </a:p>
              <a:p>
                <a:pPr lvl="2"/>
                <a:r>
                  <a:rPr lang="el-GR" dirty="0"/>
                  <a:t>Π.χ. σε ηλεκτρικά κυκλώματα</a:t>
                </a:r>
              </a:p>
              <a:p>
                <a:pPr lvl="1"/>
                <a:endParaRPr lang="en-US" dirty="0"/>
              </a:p>
              <a:p>
                <a:pPr lvl="1"/>
                <a:r>
                  <a:rPr lang="el-GR" dirty="0"/>
                  <a:t>Μοντέλο εξωτερική δύναμη διέγερσης</a:t>
                </a:r>
                <a:r>
                  <a:rPr lang="en-US" dirty="0"/>
                  <a:t>:</a:t>
                </a:r>
                <a:r>
                  <a:rPr lang="el-GR" dirty="0"/>
                  <a:t> </a:t>
                </a:r>
                <a:r>
                  <a:rPr lang="el-GR" i="1" dirty="0">
                    <a:latin typeface="Cambria Math" panose="02040503050406030204" pitchFamily="18" charset="0"/>
                  </a:rPr>
                  <a:t>   </a:t>
                </a:r>
                <a14:m>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0</m:t>
                        </m:r>
                      </m:sub>
                    </m:sSub>
                    <m:r>
                      <m:rPr>
                        <m:sty m:val="p"/>
                      </m:rPr>
                      <a:rPr lang="en-US" b="0" i="0" smtClean="0">
                        <a:latin typeface="Cambria Math" panose="02040503050406030204" pitchFamily="18" charset="0"/>
                      </a:rPr>
                      <m:t>sin</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oMath>
                </a14:m>
                <a:endParaRPr lang="en-US" dirty="0"/>
              </a:p>
              <a:p>
                <a:pPr lvl="1"/>
                <a:r>
                  <a:rPr lang="el-GR" dirty="0"/>
                  <a:t>Τότε </a:t>
                </a:r>
                <a:endParaRPr lang="en-US" dirty="0"/>
              </a:p>
              <a:p>
                <a:pPr marL="365760" lvl="1"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i="1" smtClean="0">
                              <a:latin typeface="Cambria Math" panose="02040503050406030204" pitchFamily="18" charset="0"/>
                            </a:rPr>
                          </m:ctrlPr>
                        </m:naryPr>
                        <m:sub/>
                        <m:sup/>
                        <m:e>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e>
                      </m:nary>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dirty="0"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0</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e>
                          </m:d>
                        </m:e>
                      </m:func>
                      <m:r>
                        <a:rPr lang="en-US" b="0" i="1" smtClean="0">
                          <a:latin typeface="Cambria Math" panose="02040503050406030204" pitchFamily="18" charset="0"/>
                        </a:rPr>
                        <m:t>−</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b="0" i="1" smtClean="0">
                              <a:latin typeface="Cambria Math" panose="02040503050406030204" pitchFamily="18" charset="0"/>
                            </a:rPr>
                            <m:t>𝑑𝑥</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b="0" i="1" smtClean="0">
                          <a:latin typeface="Cambria Math" panose="02040503050406030204" pitchFamily="18" charset="0"/>
                        </a:rPr>
                        <m:t>𝑘𝑥</m:t>
                      </m:r>
                      <m:r>
                        <a:rPr lang="en-US" b="0" i="1" smtClean="0">
                          <a:latin typeface="Cambria Math" panose="02040503050406030204" pitchFamily="18" charset="0"/>
                        </a:rPr>
                        <m:t>=</m:t>
                      </m:r>
                      <m:r>
                        <a:rPr lang="en-US" b="0" i="1" smtClean="0">
                          <a:latin typeface="Cambria Math" panose="02040503050406030204" pitchFamily="18" charset="0"/>
                        </a:rPr>
                        <m:t>𝑚</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oMath>
                  </m:oMathPara>
                </a14:m>
                <a:endParaRPr lang="en-US"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334000"/>
              </a:xfrm>
              <a:blipFill>
                <a:blip r:embed="rId2"/>
                <a:stretch>
                  <a:fillRect t="-1600"/>
                </a:stretch>
              </a:blipFill>
            </p:spPr>
            <p:txBody>
              <a:bodyPr/>
              <a:lstStyle/>
              <a:p>
                <a:r>
                  <a:rPr lang="en-US">
                    <a:noFill/>
                  </a:rPr>
                  <a:t> </a:t>
                </a:r>
              </a:p>
            </p:txBody>
          </p:sp>
        </mc:Fallback>
      </mc:AlternateContent>
      <p:sp>
        <p:nvSpPr>
          <p:cNvPr id="4" name="TextBox 3"/>
          <p:cNvSpPr txBox="1"/>
          <p:nvPr/>
        </p:nvSpPr>
        <p:spPr>
          <a:xfrm>
            <a:off x="4162425" y="2995612"/>
            <a:ext cx="65" cy="276999"/>
          </a:xfrm>
          <a:prstGeom prst="rect">
            <a:avLst/>
          </a:prstGeom>
          <a:noFill/>
        </p:spPr>
        <p:txBody>
          <a:bodyPr wrap="none" lIns="0" tIns="0" rIns="0" bIns="0" rtlCol="0">
            <a:spAutoFit/>
          </a:bodyPr>
          <a:lstStyle/>
          <a:p>
            <a:endParaRPr lang="el-GR" dirty="0">
              <a:solidFill>
                <a:prstClr val="black"/>
              </a:solidFill>
            </a:endParaRPr>
          </a:p>
        </p:txBody>
      </p:sp>
    </p:spTree>
    <p:extLst>
      <p:ext uri="{BB962C8B-B14F-4D97-AF65-F5344CB8AC3E}">
        <p14:creationId xmlns:p14="http://schemas.microsoft.com/office/powerpoint/2010/main" val="184395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5105400"/>
              </a:xfrm>
            </p:spPr>
            <p:txBody>
              <a:bodyPr>
                <a:normAutofit lnSpcReduction="10000"/>
              </a:bodyPr>
              <a:lstStyle/>
              <a:p>
                <a:r>
                  <a:rPr lang="el-GR" b="1" dirty="0"/>
                  <a:t>Εξαναγκασμένες Ταλαντώσεις</a:t>
                </a:r>
              </a:p>
              <a:p>
                <a:pPr marL="365760" lvl="1" indent="0">
                  <a:buNone/>
                </a:pPr>
                <a14:m>
                  <m:oMathPara xmlns:m="http://schemas.openxmlformats.org/officeDocument/2006/math">
                    <m:oMathParaPr>
                      <m:jc m:val="centerGroup"/>
                    </m:oMathParaPr>
                    <m:oMath xmlns:m="http://schemas.openxmlformats.org/officeDocument/2006/math">
                      <m:nary>
                        <m:naryPr>
                          <m:chr m:val="∑"/>
                          <m:subHide m:val="on"/>
                          <m:supHide m:val="on"/>
                          <m:ctrlPr>
                            <a:rPr lang="el-GR" i="1" smtClean="0">
                              <a:latin typeface="Cambria Math" panose="02040503050406030204" pitchFamily="18" charset="0"/>
                            </a:rPr>
                          </m:ctrlPr>
                        </m:naryPr>
                        <m:sub/>
                        <m:sup/>
                        <m:e>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e>
                      </m:nary>
                      <m:r>
                        <a:rPr lang="en-US" b="0" i="1" smtClean="0">
                          <a:latin typeface="Cambria Math" panose="02040503050406030204" pitchFamily="18" charset="0"/>
                        </a:rPr>
                        <m:t>=</m:t>
                      </m:r>
                      <m:r>
                        <a:rPr lang="en-US" b="0" i="1" smtClean="0">
                          <a:latin typeface="Cambria Math" panose="02040503050406030204" pitchFamily="18" charset="0"/>
                        </a:rPr>
                        <m:t>𝑚</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0</m:t>
                          </m:r>
                        </m:sub>
                      </m:sSub>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d>
                            <m:dPr>
                              <m:ctrlPr>
                                <a:rPr lang="en-US" i="1">
                                  <a:latin typeface="Cambria Math" panose="02040503050406030204" pitchFamily="18" charset="0"/>
                                </a:rPr>
                              </m:ctrlPr>
                            </m:dPr>
                            <m:e>
                              <m:r>
                                <a:rPr lang="el-GR" i="1">
                                  <a:latin typeface="Cambria Math" panose="02040503050406030204" pitchFamily="18" charset="0"/>
                                </a:rPr>
                                <m:t>𝜔</m:t>
                              </m:r>
                              <m:r>
                                <a:rPr lang="en-US" i="1">
                                  <a:latin typeface="Cambria Math" panose="02040503050406030204" pitchFamily="18" charset="0"/>
                                </a:rPr>
                                <m:t>𝑡</m:t>
                              </m:r>
                            </m:e>
                          </m:d>
                        </m:e>
                      </m:func>
                      <m:r>
                        <a:rPr lang="en-US" b="0" i="1" smtClean="0">
                          <a:latin typeface="Cambria Math" panose="02040503050406030204" pitchFamily="18" charset="0"/>
                        </a:rPr>
                        <m:t>−</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r>
                            <a:rPr lang="en-US" b="0" i="1" smtClean="0">
                              <a:latin typeface="Cambria Math" panose="02040503050406030204" pitchFamily="18" charset="0"/>
                            </a:rPr>
                            <m:t>𝑑𝑥</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r>
                        <a:rPr lang="en-US" b="0" i="1" smtClean="0">
                          <a:latin typeface="Cambria Math" panose="02040503050406030204" pitchFamily="18" charset="0"/>
                        </a:rPr>
                        <m:t>𝑘𝑥</m:t>
                      </m:r>
                      <m:r>
                        <a:rPr lang="en-US" b="0" i="1" smtClean="0">
                          <a:latin typeface="Cambria Math" panose="02040503050406030204" pitchFamily="18" charset="0"/>
                        </a:rPr>
                        <m:t>=</m:t>
                      </m:r>
                      <m:r>
                        <a:rPr lang="en-US" b="0" i="1" smtClean="0">
                          <a:latin typeface="Cambria Math" panose="02040503050406030204" pitchFamily="18" charset="0"/>
                        </a:rPr>
                        <m:t>𝑚</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𝑥</m:t>
                          </m:r>
                        </m:num>
                        <m:den>
                          <m:r>
                            <a:rPr lang="en-US" b="0" i="1" smtClean="0">
                              <a:latin typeface="Cambria Math" panose="02040503050406030204" pitchFamily="18" charset="0"/>
                            </a:rPr>
                            <m:t>𝑑</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𝑡</m:t>
                              </m:r>
                            </m:e>
                            <m:sup>
                              <m:r>
                                <a:rPr lang="en-US" b="0" i="1" smtClean="0">
                                  <a:latin typeface="Cambria Math" panose="02040503050406030204" pitchFamily="18" charset="0"/>
                                </a:rPr>
                                <m:t>2</m:t>
                              </m:r>
                            </m:sup>
                          </m:sSup>
                        </m:den>
                      </m:f>
                    </m:oMath>
                  </m:oMathPara>
                </a14:m>
                <a:endParaRPr lang="en-US" dirty="0"/>
              </a:p>
              <a:p>
                <a:pPr lvl="1"/>
                <a:r>
                  <a:rPr lang="el-GR" dirty="0"/>
                  <a:t>Λύση: </a:t>
                </a:r>
                <a:r>
                  <a:rPr lang="en-US" dirty="0"/>
                  <a:t/>
                </a:r>
                <a:br>
                  <a:rPr lang="en-US" dirty="0"/>
                </a:br>
                <a:r>
                  <a:rPr lang="el-GR" b="0" i="1" dirty="0">
                    <a:latin typeface="Cambria Math" panose="02040503050406030204" pitchFamily="18" charset="0"/>
                  </a:rPr>
                  <a:t/>
                </a:r>
                <a:br>
                  <a:rPr lang="el-GR" b="0" i="1" dirty="0">
                    <a:latin typeface="Cambria Math" panose="02040503050406030204" pitchFamily="18" charset="0"/>
                  </a:rPr>
                </a:br>
                <a14:m>
                  <m:oMath xmlns:m="http://schemas.openxmlformats.org/officeDocument/2006/math">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solidFill>
                          <a:srgbClr val="FF0000"/>
                        </a:solidFill>
                        <a:latin typeface="Cambria Math" panose="02040503050406030204" pitchFamily="18" charset="0"/>
                      </a:rPr>
                      <m:t>𝐴</m:t>
                    </m:r>
                    <m:r>
                      <a:rPr lang="el-GR" b="0" i="1" smtClean="0">
                        <a:solidFill>
                          <a:srgbClr val="FF0000"/>
                        </a:solidFill>
                        <a:latin typeface="Cambria Math" panose="02040503050406030204" pitchFamily="18" charset="0"/>
                      </a:rPr>
                      <m:t>(</m:t>
                    </m:r>
                    <m:r>
                      <a:rPr lang="el-GR" b="0" i="1" smtClean="0">
                        <a:solidFill>
                          <a:srgbClr val="FF0000"/>
                        </a:solidFill>
                        <a:latin typeface="Cambria Math" panose="02040503050406030204" pitchFamily="18" charset="0"/>
                      </a:rPr>
                      <m:t>𝜔</m:t>
                    </m:r>
                    <m:r>
                      <a:rPr lang="el-GR" b="0" i="1" smtClean="0">
                        <a:solidFill>
                          <a:srgbClr val="FF0000"/>
                        </a:solidFill>
                        <a:latin typeface="Cambria Math" panose="02040503050406030204" pitchFamily="18" charset="0"/>
                      </a:rPr>
                      <m:t>) </m:t>
                    </m:r>
                    <m:r>
                      <m:rPr>
                        <m:sty m:val="p"/>
                      </m:rPr>
                      <a:rPr lang="en-US" b="0" i="0" smtClean="0">
                        <a:latin typeface="Cambria Math" panose="02040503050406030204" pitchFamily="18" charset="0"/>
                      </a:rPr>
                      <m:t>cos</m:t>
                    </m:r>
                    <m:r>
                      <a:rPr lang="en-US" b="0" i="1" smtClean="0">
                        <a:latin typeface="Cambria Math" panose="02040503050406030204" pitchFamily="18" charset="0"/>
                      </a:rPr>
                      <m:t>⁡(</m:t>
                    </m:r>
                    <m:r>
                      <a:rPr lang="el-GR" b="0" i="1" smtClean="0">
                        <a:latin typeface="Cambria Math" panose="02040503050406030204" pitchFamily="18" charset="0"/>
                      </a:rPr>
                      <m:t>𝜔</m:t>
                    </m:r>
                    <m:r>
                      <a:rPr lang="en-US" b="0" i="1" smtClean="0">
                        <a:latin typeface="Cambria Math" panose="02040503050406030204" pitchFamily="18" charset="0"/>
                      </a:rPr>
                      <m:t>𝑡</m:t>
                    </m:r>
                    <m:r>
                      <a:rPr lang="en-US" b="0" i="1" smtClean="0">
                        <a:latin typeface="Cambria Math" panose="02040503050406030204" pitchFamily="18" charset="0"/>
                      </a:rPr>
                      <m:t>+</m:t>
                    </m:r>
                    <m:r>
                      <a:rPr lang="el-GR" b="0" i="1" smtClean="0">
                        <a:latin typeface="Cambria Math" panose="02040503050406030204" pitchFamily="18" charset="0"/>
                      </a:rPr>
                      <m:t>𝜑</m:t>
                    </m:r>
                    <m:r>
                      <a:rPr lang="el-GR" b="0" i="1" smtClean="0">
                        <a:latin typeface="Cambria Math" panose="02040503050406030204" pitchFamily="18" charset="0"/>
                      </a:rPr>
                      <m:t>)</m:t>
                    </m:r>
                  </m:oMath>
                </a14:m>
                <a:endParaRPr lang="el-GR" dirty="0"/>
              </a:p>
              <a:p>
                <a:pPr marL="685800" lvl="2" indent="0">
                  <a:buNone/>
                </a:pPr>
                <a:r>
                  <a:rPr lang="el-GR" dirty="0"/>
                  <a:t>με </a:t>
                </a:r>
                <a:br>
                  <a:rPr lang="el-GR" dirty="0"/>
                </a:b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𝐴</m:t>
                      </m:r>
                      <m:r>
                        <a:rPr lang="en-US" b="0" i="1" smtClean="0">
                          <a:solidFill>
                            <a:srgbClr val="FF0000"/>
                          </a:solidFill>
                          <a:latin typeface="Cambria Math" panose="02040503050406030204" pitchFamily="18" charset="0"/>
                        </a:rPr>
                        <m:t>(</m:t>
                      </m:r>
                      <m:r>
                        <a:rPr lang="el-GR" b="0" i="1" smtClean="0">
                          <a:solidFill>
                            <a:srgbClr val="FF0000"/>
                          </a:solidFill>
                          <a:latin typeface="Cambria Math" panose="02040503050406030204" pitchFamily="18" charset="0"/>
                        </a:rPr>
                        <m:t>𝜔</m:t>
                      </m:r>
                      <m:r>
                        <a:rPr lang="el-GR" b="0" i="1" smtClean="0">
                          <a:solidFill>
                            <a:srgbClr val="FF0000"/>
                          </a:solidFill>
                          <a:latin typeface="Cambria Math" panose="02040503050406030204" pitchFamily="18" charset="0"/>
                        </a:rPr>
                        <m:t>)=</m:t>
                      </m:r>
                      <m:f>
                        <m:fPr>
                          <m:ctrlPr>
                            <a:rPr lang="en-US" b="0" i="1" smtClean="0">
                              <a:latin typeface="Cambria Math" panose="02040503050406030204" pitchFamily="18" charset="0"/>
                            </a:rPr>
                          </m:ctrlPr>
                        </m:fPr>
                        <m:num>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0</m:t>
                                  </m:r>
                                </m:sub>
                              </m:sSub>
                            </m:num>
                            <m:den>
                              <m:r>
                                <a:rPr lang="en-US" b="0" i="1" smtClean="0">
                                  <a:latin typeface="Cambria Math" panose="02040503050406030204" pitchFamily="18" charset="0"/>
                                </a:rPr>
                                <m:t>𝑚</m:t>
                              </m:r>
                            </m:den>
                          </m:f>
                        </m:num>
                        <m:den>
                          <m:rad>
                            <m:radPr>
                              <m:degHide m:val="on"/>
                              <m:ctrlPr>
                                <a:rPr lang="en-US" b="0" i="1" smtClean="0">
                                  <a:latin typeface="Cambria Math" panose="02040503050406030204" pitchFamily="18" charset="0"/>
                                </a:rPr>
                              </m:ctrlPr>
                            </m:radPr>
                            <m:deg/>
                            <m:e>
                              <m:sSup>
                                <m:sSupPr>
                                  <m:ctrlPr>
                                    <a:rPr lang="en-US" b="0" i="1" smtClean="0">
                                      <a:latin typeface="Cambria Math" panose="02040503050406030204" pitchFamily="18" charset="0"/>
                                    </a:rPr>
                                  </m:ctrlPr>
                                </m:sSupPr>
                                <m:e>
                                  <m:r>
                                    <a:rPr lang="en-US" i="1">
                                      <a:latin typeface="Cambria Math" panose="02040503050406030204" pitchFamily="18" charset="0"/>
                                    </a:rPr>
                                    <m:t>(</m:t>
                                  </m:r>
                                  <m:sSup>
                                    <m:sSupPr>
                                      <m:ctrlPr>
                                        <a:rPr lang="en-US" i="1">
                                          <a:latin typeface="Cambria Math" panose="02040503050406030204" pitchFamily="18" charset="0"/>
                                        </a:rPr>
                                      </m:ctrlPr>
                                    </m:sSupPr>
                                    <m:e>
                                      <m:r>
                                        <a:rPr lang="el-GR" i="1">
                                          <a:latin typeface="Cambria Math" panose="02040503050406030204" pitchFamily="18" charset="0"/>
                                        </a:rPr>
                                        <m:t>𝜔</m:t>
                                      </m:r>
                                    </m:e>
                                    <m:sup>
                                      <m:r>
                                        <a:rPr lang="el-GR" i="1">
                                          <a:latin typeface="Cambria Math" panose="02040503050406030204" pitchFamily="18" charset="0"/>
                                        </a:rPr>
                                        <m:t>2</m:t>
                                      </m:r>
                                    </m:sup>
                                  </m:sSup>
                                  <m:r>
                                    <a:rPr lang="el-GR" i="1">
                                      <a:latin typeface="Cambria Math" panose="02040503050406030204" pitchFamily="18" charset="0"/>
                                    </a:rPr>
                                    <m:t>−</m:t>
                                  </m:r>
                                  <m:sSup>
                                    <m:sSupPr>
                                      <m:ctrlPr>
                                        <a:rPr lang="el-GR" i="1">
                                          <a:latin typeface="Cambria Math" panose="02040503050406030204" pitchFamily="18" charset="0"/>
                                        </a:rPr>
                                      </m:ctrlPr>
                                    </m:sSupPr>
                                    <m:e>
                                      <m:sSub>
                                        <m:sSubPr>
                                          <m:ctrlPr>
                                            <a:rPr lang="el-GR" i="1">
                                              <a:latin typeface="Cambria Math" panose="02040503050406030204" pitchFamily="18" charset="0"/>
                                            </a:rPr>
                                          </m:ctrlPr>
                                        </m:sSubPr>
                                        <m:e>
                                          <m:r>
                                            <a:rPr lang="el-GR" i="1">
                                              <a:latin typeface="Cambria Math" panose="02040503050406030204" pitchFamily="18" charset="0"/>
                                            </a:rPr>
                                            <m:t>𝜔</m:t>
                                          </m:r>
                                        </m:e>
                                        <m:sub>
                                          <m:r>
                                            <a:rPr lang="el-GR" i="1">
                                              <a:latin typeface="Cambria Math" panose="02040503050406030204" pitchFamily="18" charset="0"/>
                                            </a:rPr>
                                            <m:t>0</m:t>
                                          </m:r>
                                        </m:sub>
                                      </m:sSub>
                                    </m:e>
                                    <m:sup>
                                      <m:r>
                                        <a:rPr lang="el-GR" i="1">
                                          <a:latin typeface="Cambria Math" panose="02040503050406030204" pitchFamily="18" charset="0"/>
                                        </a:rPr>
                                        <m:t>2</m:t>
                                      </m:r>
                                    </m:sup>
                                  </m:sSup>
                                  <m:r>
                                    <a:rPr lang="el-GR" i="1">
                                      <a:latin typeface="Cambria Math" panose="02040503050406030204" pitchFamily="18" charset="0"/>
                                    </a:rPr>
                                    <m:t>)</m:t>
                                  </m:r>
                                </m:e>
                                <m:sup>
                                  <m:r>
                                    <a:rPr lang="el-GR" b="0" i="1" smtClean="0">
                                      <a:latin typeface="Cambria Math" panose="02040503050406030204" pitchFamily="18" charset="0"/>
                                    </a:rPr>
                                    <m:t>2</m:t>
                                  </m:r>
                                </m:sup>
                              </m:sSup>
                              <m:r>
                                <a:rPr lang="el-GR" b="0" i="1" smtClean="0">
                                  <a:latin typeface="Cambria Math" panose="02040503050406030204" pitchFamily="18" charset="0"/>
                                </a:rPr>
                                <m:t>+</m:t>
                              </m:r>
                              <m:sSup>
                                <m:sSupPr>
                                  <m:ctrlPr>
                                    <a:rPr lang="el-GR" b="0" i="1" smtClean="0">
                                      <a:latin typeface="Cambria Math" panose="02040503050406030204" pitchFamily="18" charset="0"/>
                                    </a:rPr>
                                  </m:ctrlPr>
                                </m:sSupPr>
                                <m:e>
                                  <m:d>
                                    <m:dPr>
                                      <m:ctrlPr>
                                        <a:rPr lang="el-GR" b="0" i="1" smtClean="0">
                                          <a:latin typeface="Cambria Math" panose="02040503050406030204" pitchFamily="18" charset="0"/>
                                        </a:rPr>
                                      </m:ctrlPr>
                                    </m:dPr>
                                    <m:e>
                                      <m:f>
                                        <m:fPr>
                                          <m:ctrlPr>
                                            <a:rPr lang="el-GR" b="0" i="1" smtClean="0">
                                              <a:latin typeface="Cambria Math" panose="02040503050406030204" pitchFamily="18" charset="0"/>
                                            </a:rPr>
                                          </m:ctrlPr>
                                        </m:fPr>
                                        <m:num>
                                          <m:r>
                                            <a:rPr lang="en-US" b="0" i="1" smtClean="0">
                                              <a:latin typeface="Cambria Math" panose="02040503050406030204" pitchFamily="18" charset="0"/>
                                            </a:rPr>
                                            <m:t>𝑏</m:t>
                                          </m:r>
                                          <m:r>
                                            <a:rPr lang="el-GR" b="0" i="1" smtClean="0">
                                              <a:latin typeface="Cambria Math" panose="02040503050406030204" pitchFamily="18" charset="0"/>
                                            </a:rPr>
                                            <m:t>𝜔</m:t>
                                          </m:r>
                                        </m:num>
                                        <m:den>
                                          <m:r>
                                            <a:rPr lang="en-US" b="0" i="1" smtClean="0">
                                              <a:latin typeface="Cambria Math" panose="02040503050406030204" pitchFamily="18" charset="0"/>
                                            </a:rPr>
                                            <m:t>𝑚</m:t>
                                          </m:r>
                                        </m:den>
                                      </m:f>
                                    </m:e>
                                  </m:d>
                                </m:e>
                                <m:sup>
                                  <m:r>
                                    <a:rPr lang="el-GR" b="0" i="1" smtClean="0">
                                      <a:latin typeface="Cambria Math" panose="02040503050406030204" pitchFamily="18" charset="0"/>
                                    </a:rPr>
                                    <m:t>2</m:t>
                                  </m:r>
                                </m:sup>
                              </m:sSup>
                            </m:e>
                          </m:rad>
                        </m:den>
                      </m:f>
                    </m:oMath>
                  </m:oMathPara>
                </a14:m>
                <a:endParaRPr lang="en-US" dirty="0"/>
              </a:p>
              <a:p>
                <a:pPr lvl="1"/>
                <a:r>
                  <a:rPr lang="el-GR" b="1" dirty="0"/>
                  <a:t>Συντονισμός:</a:t>
                </a:r>
                <a:r>
                  <a:rPr lang="el-GR" dirty="0"/>
                  <a:t> Όταν </a:t>
                </a:r>
                <a14:m>
                  <m:oMath xmlns:m="http://schemas.openxmlformats.org/officeDocument/2006/math">
                    <m:r>
                      <a:rPr lang="el-GR" b="0" i="1" smtClean="0">
                        <a:latin typeface="Cambria Math" panose="02040503050406030204" pitchFamily="18" charset="0"/>
                      </a:rPr>
                      <m:t>𝜔</m:t>
                    </m:r>
                    <m:r>
                      <a:rPr lang="el-GR" b="0" i="1" smtClean="0">
                        <a:latin typeface="Cambria Math" panose="02040503050406030204" pitchFamily="18" charset="0"/>
                        <a:ea typeface="Cambria Math" panose="02040503050406030204" pitchFamily="18" charset="0"/>
                      </a:rPr>
                      <m:t>≈</m:t>
                    </m:r>
                    <m:sSub>
                      <m:sSubPr>
                        <m:ctrlPr>
                          <a:rPr lang="el-GR" b="0" i="1" smtClean="0">
                            <a:latin typeface="Cambria Math" panose="02040503050406030204" pitchFamily="18" charset="0"/>
                            <a:ea typeface="Cambria Math" panose="02040503050406030204" pitchFamily="18" charset="0"/>
                          </a:rPr>
                        </m:ctrlPr>
                      </m:sSubPr>
                      <m:e>
                        <m:r>
                          <a:rPr lang="el-GR" b="0" i="1" smtClean="0">
                            <a:latin typeface="Cambria Math" panose="02040503050406030204" pitchFamily="18" charset="0"/>
                            <a:ea typeface="Cambria Math" panose="02040503050406030204" pitchFamily="18" charset="0"/>
                          </a:rPr>
                          <m:t>𝜔</m:t>
                        </m:r>
                      </m:e>
                      <m:sub>
                        <m:r>
                          <a:rPr lang="el-GR" b="0" i="1" smtClean="0">
                            <a:latin typeface="Cambria Math" panose="02040503050406030204" pitchFamily="18" charset="0"/>
                            <a:ea typeface="Cambria Math" panose="02040503050406030204" pitchFamily="18" charset="0"/>
                          </a:rPr>
                          <m:t>0</m:t>
                        </m:r>
                      </m:sub>
                    </m:sSub>
                  </m:oMath>
                </a14:m>
                <a:r>
                  <a:rPr lang="el-GR" dirty="0"/>
                  <a:t> το </a:t>
                </a:r>
                <a14:m>
                  <m:oMath xmlns:m="http://schemas.openxmlformats.org/officeDocument/2006/math">
                    <m:r>
                      <a:rPr lang="el-GR" i="1" dirty="0" smtClean="0">
                        <a:latin typeface="Cambria Math" panose="02040503050406030204" pitchFamily="18" charset="0"/>
                      </a:rPr>
                      <m:t>𝛢</m:t>
                    </m:r>
                  </m:oMath>
                </a14:m>
                <a:r>
                  <a:rPr lang="el-GR" dirty="0"/>
                  <a:t> </a:t>
                </a:r>
                <a:br>
                  <a:rPr lang="el-GR" dirty="0"/>
                </a:br>
                <a:r>
                  <a:rPr lang="el-GR" dirty="0"/>
                  <a:t>γίνεται πολύ μεγάλο</a:t>
                </a:r>
              </a:p>
              <a:p>
                <a:pPr lvl="2"/>
                <a14:m>
                  <m:oMath xmlns:m="http://schemas.openxmlformats.org/officeDocument/2006/math">
                    <m:sSub>
                      <m:sSubPr>
                        <m:ctrlPr>
                          <a:rPr lang="el-GR"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𝜔</m:t>
                        </m:r>
                      </m:e>
                      <m:sub>
                        <m:r>
                          <a:rPr lang="el-GR" i="1">
                            <a:latin typeface="Cambria Math" panose="02040503050406030204" pitchFamily="18" charset="0"/>
                            <a:ea typeface="Cambria Math" panose="02040503050406030204" pitchFamily="18" charset="0"/>
                          </a:rPr>
                          <m:t>0</m:t>
                        </m:r>
                      </m:sub>
                    </m:sSub>
                  </m:oMath>
                </a14:m>
                <a:r>
                  <a:rPr lang="el-GR" dirty="0"/>
                  <a:t>: </a:t>
                </a:r>
                <a:r>
                  <a:rPr lang="el-GR" b="1" dirty="0"/>
                  <a:t>συχνότητα συντονισμού</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5105400"/>
              </a:xfrm>
              <a:blipFill>
                <a:blip r:embed="rId2"/>
                <a:stretch>
                  <a:fillRect t="-1671"/>
                </a:stretch>
              </a:blipFill>
            </p:spPr>
            <p:txBody>
              <a:bodyPr/>
              <a:lstStyle/>
              <a:p>
                <a:r>
                  <a:rPr lang="en-US">
                    <a:noFill/>
                  </a:rPr>
                  <a:t> </a:t>
                </a:r>
              </a:p>
            </p:txBody>
          </p:sp>
        </mc:Fallback>
      </mc:AlternateContent>
      <p:sp>
        <p:nvSpPr>
          <p:cNvPr id="4" name="TextBox 3"/>
          <p:cNvSpPr txBox="1"/>
          <p:nvPr/>
        </p:nvSpPr>
        <p:spPr>
          <a:xfrm>
            <a:off x="4162425" y="2995612"/>
            <a:ext cx="65" cy="276999"/>
          </a:xfrm>
          <a:prstGeom prst="rect">
            <a:avLst/>
          </a:prstGeom>
          <a:noFill/>
        </p:spPr>
        <p:txBody>
          <a:bodyPr wrap="none" lIns="0" tIns="0" rIns="0" bIns="0" rtlCol="0">
            <a:spAutoFit/>
          </a:bodyPr>
          <a:lstStyle/>
          <a:p>
            <a:endParaRPr lang="el-GR" dirty="0">
              <a:solidFill>
                <a:prstClr val="black"/>
              </a:solidFill>
            </a:endParaRPr>
          </a:p>
        </p:txBody>
      </p:sp>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r="5172"/>
          <a:stretch/>
        </p:blipFill>
        <p:spPr>
          <a:xfrm>
            <a:off x="6172201" y="2995612"/>
            <a:ext cx="2514599" cy="3481388"/>
          </a:xfrm>
          <a:prstGeom prst="rect">
            <a:avLst/>
          </a:prstGeom>
        </p:spPr>
      </p:pic>
    </p:spTree>
    <p:extLst>
      <p:ext uri="{BB962C8B-B14F-4D97-AF65-F5344CB8AC3E}">
        <p14:creationId xmlns:p14="http://schemas.microsoft.com/office/powerpoint/2010/main" val="274373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327" y="2000466"/>
            <a:ext cx="7619999" cy="2819400"/>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a:xfrm>
            <a:off x="746456" y="1371600"/>
            <a:ext cx="7711743" cy="5334000"/>
          </a:xfrm>
        </p:spPr>
        <p:txBody>
          <a:bodyPr>
            <a:normAutofit/>
          </a:bodyPr>
          <a:lstStyle/>
          <a:p>
            <a:r>
              <a:rPr lang="el-GR" b="1" dirty="0"/>
              <a:t>Παραδείγματα – Μηχανική:</a:t>
            </a:r>
          </a:p>
          <a:p>
            <a:endParaRPr lang="el-GR" b="1" dirty="0"/>
          </a:p>
          <a:p>
            <a:endParaRPr lang="el-GR" b="1" dirty="0"/>
          </a:p>
          <a:p>
            <a:endParaRPr lang="el-GR" b="1" dirty="0"/>
          </a:p>
          <a:p>
            <a:endParaRPr lang="el-GR" b="1" dirty="0"/>
          </a:p>
          <a:p>
            <a:endParaRPr lang="el-GR" b="1" dirty="0"/>
          </a:p>
          <a:p>
            <a:pPr marL="68580" indent="0">
              <a:buNone/>
            </a:pPr>
            <a:r>
              <a:rPr lang="el-GR" b="1" dirty="0"/>
              <a:t/>
            </a:r>
            <a:br>
              <a:rPr lang="el-GR" b="1" dirty="0"/>
            </a:br>
            <a:r>
              <a:rPr lang="el-GR" sz="1200" b="1" dirty="0"/>
              <a:t/>
            </a:r>
            <a:br>
              <a:rPr lang="el-GR" sz="1200" b="1" dirty="0"/>
            </a:br>
            <a:endParaRPr lang="en-US" sz="1800" dirty="0"/>
          </a:p>
          <a:p>
            <a:r>
              <a:rPr lang="el-GR" sz="1800" dirty="0"/>
              <a:t>Η αρχική υπόθεση ήταν ότι ο κυματισμός του ανέμου στο οδόστρωμα δημιούργησε περιοδική δύναμη διέγερσης με συχνότητα ίση με τη συχνότητα συντονισμού της γέφυρας. Το πλάτος ταλάντωσης της γέφυρας αυξήθηκε πολύ με αποτέλεσμα την κατάρρευσή της.</a:t>
            </a:r>
            <a:r>
              <a:rPr lang="en-US" sz="1800" dirty="0"/>
              <a:t> </a:t>
            </a:r>
          </a:p>
        </p:txBody>
      </p:sp>
      <p:sp>
        <p:nvSpPr>
          <p:cNvPr id="4" name="Rectangle 3"/>
          <p:cNvSpPr/>
          <p:nvPr/>
        </p:nvSpPr>
        <p:spPr>
          <a:xfrm>
            <a:off x="457200" y="6096237"/>
            <a:ext cx="6096000" cy="369332"/>
          </a:xfrm>
          <a:prstGeom prst="rect">
            <a:avLst/>
          </a:prstGeom>
        </p:spPr>
        <p:txBody>
          <a:bodyPr wrap="square">
            <a:spAutoFit/>
          </a:bodyPr>
          <a:lstStyle/>
          <a:p>
            <a:r>
              <a:rPr lang="en-GB" dirty="0">
                <a:solidFill>
                  <a:prstClr val="black"/>
                </a:solidFill>
                <a:hlinkClick r:id="rId3"/>
              </a:rPr>
              <a:t>https://en.wikipedia.org/wiki/Tacoma_Narrows_Bridge</a:t>
            </a:r>
            <a:endParaRPr lang="el-GR" dirty="0">
              <a:solidFill>
                <a:prstClr val="black"/>
              </a:solidFill>
            </a:endParaRPr>
          </a:p>
        </p:txBody>
      </p:sp>
    </p:spTree>
    <p:extLst>
      <p:ext uri="{BB962C8B-B14F-4D97-AF65-F5344CB8AC3E}">
        <p14:creationId xmlns:p14="http://schemas.microsoft.com/office/powerpoint/2010/main" val="118511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pic>
        <p:nvPicPr>
          <p:cNvPr id="3074" name="Picture 2" descr="Galloping perfect loops gertie GIF on GIFER - by Jugam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371600"/>
            <a:ext cx="4368799" cy="3276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acoma Narrows Bridge collapses (79 years ago toda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09900"/>
            <a:ext cx="4572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927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a:xfrm>
            <a:off x="4712240" y="4412234"/>
            <a:ext cx="3496235" cy="1260629"/>
          </a:xfrm>
        </p:spPr>
        <p:txBody>
          <a:bodyPr>
            <a:normAutofit/>
          </a:bodyPr>
          <a:lstStyle/>
          <a:p>
            <a:r>
              <a:rPr lang="el-GR" dirty="0"/>
              <a:t>Ταλαντώσεις και Μηχανικά Κύματα</a:t>
            </a:r>
          </a:p>
          <a:p>
            <a:r>
              <a:rPr lang="el-GR" b="1" dirty="0"/>
              <a:t>Απλή Αρμονική Ταλάντωση</a:t>
            </a:r>
          </a:p>
          <a:p>
            <a:endParaRPr lang="el-GR" dirty="0"/>
          </a:p>
          <a:p>
            <a:endParaRPr lang="el-GR" dirty="0"/>
          </a:p>
        </p:txBody>
      </p:sp>
      <p:sp>
        <p:nvSpPr>
          <p:cNvPr id="5" name="TextBox 4"/>
          <p:cNvSpPr txBox="1"/>
          <p:nvPr/>
        </p:nvSpPr>
        <p:spPr>
          <a:xfrm>
            <a:off x="152400" y="4863405"/>
            <a:ext cx="4285172" cy="769441"/>
          </a:xfrm>
          <a:prstGeom prst="rect">
            <a:avLst/>
          </a:prstGeom>
          <a:noFill/>
        </p:spPr>
        <p:txBody>
          <a:bodyPr wrap="square" rtlCol="0">
            <a:spAutoFit/>
          </a:bodyPr>
          <a:lstStyle/>
          <a:p>
            <a:pPr algn="just"/>
            <a:r>
              <a:rPr lang="el-GR" sz="1100" b="1" dirty="0">
                <a:latin typeface="Cambria" panose="02040503050406030204" pitchFamily="18" charset="0"/>
              </a:rPr>
              <a:t>Εικόνα:</a:t>
            </a:r>
            <a:r>
              <a:rPr lang="en-US" sz="1100" b="1" dirty="0">
                <a:latin typeface="Cambria" panose="02040503050406030204" pitchFamily="18" charset="0"/>
              </a:rPr>
              <a:t> </a:t>
            </a:r>
            <a:r>
              <a:rPr lang="el-GR" sz="1100" b="1" dirty="0">
                <a:latin typeface="Cambria" panose="02040503050406030204" pitchFamily="18" charset="0"/>
              </a:rPr>
              <a:t>Σταγόνες νερού που πέφτουν από ύψος επάνω σε μια επιφάνεια νερού προκαλούν την ταλάντωση της επιφάνειας. Αυτές οι ταλαντώσεις σχετίζονται με κυκλικά κύματα που απομακρύνονται από το σημείο που πέφτουν οι σταγόνες. </a:t>
            </a:r>
            <a:endParaRPr lang="en-US" sz="1100" b="1" dirty="0">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2" y="1219201"/>
            <a:ext cx="4266121" cy="3644204"/>
          </a:xfrm>
          <a:prstGeom prst="rect">
            <a:avLst/>
          </a:prstGeom>
          <a:ln>
            <a:noFill/>
          </a:ln>
          <a:effectLst>
            <a:softEdge rad="112500"/>
          </a:effectLst>
        </p:spPr>
      </p:pic>
    </p:spTree>
    <p:extLst>
      <p:ext uri="{BB962C8B-B14F-4D97-AF65-F5344CB8AC3E}">
        <p14:creationId xmlns:p14="http://schemas.microsoft.com/office/powerpoint/2010/main" val="12701719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sp>
        <p:nvSpPr>
          <p:cNvPr id="3" name="Content Placeholder 2"/>
          <p:cNvSpPr>
            <a:spLocks noGrp="1"/>
          </p:cNvSpPr>
          <p:nvPr>
            <p:ph idx="1"/>
          </p:nvPr>
        </p:nvSpPr>
        <p:spPr>
          <a:xfrm>
            <a:off x="746456" y="1371600"/>
            <a:ext cx="7711743" cy="5029200"/>
          </a:xfrm>
        </p:spPr>
        <p:txBody>
          <a:bodyPr>
            <a:normAutofit/>
          </a:bodyPr>
          <a:lstStyle/>
          <a:p>
            <a:r>
              <a:rPr lang="el-GR" b="1" dirty="0"/>
              <a:t>Παραδείγματα – Παραγωγή Φωνής:</a:t>
            </a:r>
          </a:p>
          <a:p>
            <a:endParaRPr lang="en-US" sz="900" b="1" dirty="0"/>
          </a:p>
          <a:p>
            <a:pPr lvl="1"/>
            <a:r>
              <a:rPr lang="el-GR" dirty="0"/>
              <a:t>Διαφορετικές συχνότητες</a:t>
            </a:r>
            <a:br>
              <a:rPr lang="el-GR" dirty="0"/>
            </a:br>
            <a:r>
              <a:rPr lang="el-GR" dirty="0"/>
              <a:t>συντονισμού για τα δια-</a:t>
            </a:r>
            <a:br>
              <a:rPr lang="el-GR" dirty="0"/>
            </a:br>
            <a:r>
              <a:rPr lang="el-GR" dirty="0" err="1"/>
              <a:t>φορετικά</a:t>
            </a:r>
            <a:r>
              <a:rPr lang="el-GR" dirty="0"/>
              <a:t> φωνήματα</a:t>
            </a:r>
          </a:p>
          <a:p>
            <a:pPr lvl="2"/>
            <a:r>
              <a:rPr lang="el-GR" dirty="0"/>
              <a:t>/ου/, /α/, /ι/</a:t>
            </a:r>
            <a:r>
              <a:rPr lang="en-US" dirty="0"/>
              <a:t/>
            </a:r>
            <a:br>
              <a:rPr lang="en-US" dirty="0"/>
            </a:br>
            <a:endParaRPr lang="el-GR" dirty="0"/>
          </a:p>
          <a:p>
            <a:pPr marL="685800" lvl="2" indent="0">
              <a:buNone/>
            </a:pPr>
            <a:endParaRPr lang="en-US" sz="800" dirty="0"/>
          </a:p>
          <a:p>
            <a:pPr lvl="1"/>
            <a:r>
              <a:rPr lang="el-GR" b="1" dirty="0" err="1"/>
              <a:t>Φωνοσυντονισμός</a:t>
            </a:r>
            <a:r>
              <a:rPr lang="el-GR" dirty="0"/>
              <a:t/>
            </a:r>
            <a:br>
              <a:rPr lang="el-GR" dirty="0"/>
            </a:br>
            <a:r>
              <a:rPr lang="el-GR" dirty="0"/>
              <a:t>(</a:t>
            </a:r>
            <a:r>
              <a:rPr lang="en-US" dirty="0"/>
              <a:t>formant)</a:t>
            </a:r>
            <a:endParaRPr lang="el-GR" dirty="0"/>
          </a:p>
          <a:p>
            <a:pPr lvl="2"/>
            <a:r>
              <a:rPr lang="el-GR" dirty="0"/>
              <a:t>Υψηλά πλάτη σε περιοχές</a:t>
            </a:r>
            <a:br>
              <a:rPr lang="el-GR" dirty="0"/>
            </a:br>
            <a:r>
              <a:rPr lang="el-GR" dirty="0"/>
              <a:t>συγκεκριμένων συχνοτήτων</a:t>
            </a:r>
            <a:endParaRPr lang="en-US" dirty="0"/>
          </a:p>
          <a:p>
            <a:pPr lvl="2"/>
            <a:r>
              <a:rPr lang="el-GR" dirty="0"/>
              <a:t>Οι περιοχές αυτές εξαρτώνται από</a:t>
            </a:r>
            <a:br>
              <a:rPr lang="el-GR" dirty="0"/>
            </a:br>
            <a:r>
              <a:rPr lang="el-GR" dirty="0"/>
              <a:t>τη διάταξη της φωνητικής οδού</a:t>
            </a:r>
          </a:p>
          <a:p>
            <a:pPr lvl="1"/>
            <a:endParaRPr lang="el-GR" dirty="0"/>
          </a:p>
        </p:txBody>
      </p:sp>
      <p:pic>
        <p:nvPicPr>
          <p:cNvPr id="1026" name="Picture 2" descr="http://hyperphysics.phy-astr.gsu.edu/hbase/Music/imgmus/fantvowred.gif"/>
          <p:cNvPicPr>
            <a:picLocks noChangeAspect="1" noChangeArrowheads="1"/>
          </p:cNvPicPr>
          <p:nvPr/>
        </p:nvPicPr>
        <p:blipFill rotWithShape="1">
          <a:blip r:embed="rId2">
            <a:extLst>
              <a:ext uri="{28A0092B-C50C-407E-A947-70E740481C1C}">
                <a14:useLocalDpi xmlns:a14="http://schemas.microsoft.com/office/drawing/2010/main" val="0"/>
              </a:ext>
            </a:extLst>
          </a:blip>
          <a:srcRect l="34843" r="6096"/>
          <a:stretch/>
        </p:blipFill>
        <p:spPr bwMode="auto">
          <a:xfrm>
            <a:off x="5486400" y="1600200"/>
            <a:ext cx="3088004" cy="490395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019800" y="16002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5" name="Oval 14"/>
          <p:cNvSpPr/>
          <p:nvPr/>
        </p:nvSpPr>
        <p:spPr>
          <a:xfrm>
            <a:off x="7467600" y="24384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6" name="Oval 15"/>
          <p:cNvSpPr/>
          <p:nvPr/>
        </p:nvSpPr>
        <p:spPr>
          <a:xfrm>
            <a:off x="6335927" y="21336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7" name="Oval 16"/>
          <p:cNvSpPr/>
          <p:nvPr/>
        </p:nvSpPr>
        <p:spPr>
          <a:xfrm>
            <a:off x="5715000" y="33909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9" name="Oval 18"/>
          <p:cNvSpPr/>
          <p:nvPr/>
        </p:nvSpPr>
        <p:spPr>
          <a:xfrm>
            <a:off x="7162800" y="41910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1" name="Oval 20"/>
          <p:cNvSpPr/>
          <p:nvPr/>
        </p:nvSpPr>
        <p:spPr>
          <a:xfrm>
            <a:off x="7934608" y="4186878"/>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3" name="Oval 22"/>
          <p:cNvSpPr/>
          <p:nvPr/>
        </p:nvSpPr>
        <p:spPr>
          <a:xfrm>
            <a:off x="5700660" y="5181600"/>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4" name="Oval 23"/>
          <p:cNvSpPr/>
          <p:nvPr/>
        </p:nvSpPr>
        <p:spPr>
          <a:xfrm>
            <a:off x="5987363" y="5413972"/>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25" name="Oval 24"/>
          <p:cNvSpPr/>
          <p:nvPr/>
        </p:nvSpPr>
        <p:spPr>
          <a:xfrm>
            <a:off x="7391400" y="5785919"/>
            <a:ext cx="457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6" name="Rectangle 5"/>
          <p:cNvSpPr/>
          <p:nvPr/>
        </p:nvSpPr>
        <p:spPr>
          <a:xfrm>
            <a:off x="457200" y="6134827"/>
            <a:ext cx="3812903" cy="369332"/>
          </a:xfrm>
          <a:prstGeom prst="rect">
            <a:avLst/>
          </a:prstGeom>
        </p:spPr>
        <p:txBody>
          <a:bodyPr wrap="none">
            <a:spAutoFit/>
          </a:bodyPr>
          <a:lstStyle/>
          <a:p>
            <a:r>
              <a:rPr lang="en-GB" dirty="0">
                <a:solidFill>
                  <a:prstClr val="black"/>
                </a:solidFill>
                <a:hlinkClick r:id="rId3"/>
              </a:rPr>
              <a:t>https://en.wikipedia.org/wiki/Formant</a:t>
            </a:r>
            <a:endParaRPr lang="el-GR" dirty="0">
              <a:solidFill>
                <a:prstClr val="black"/>
              </a:solidFill>
            </a:endParaRPr>
          </a:p>
        </p:txBody>
      </p:sp>
    </p:spTree>
    <p:extLst>
      <p:ext uri="{BB962C8B-B14F-4D97-AF65-F5344CB8AC3E}">
        <p14:creationId xmlns:p14="http://schemas.microsoft.com/office/powerpoint/2010/main" val="112863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19" grpId="0" animBg="1"/>
      <p:bldP spid="21" grpId="0" animBg="1"/>
      <p:bldP spid="23" grpId="0" animBg="1"/>
      <p:bldP spid="24" grpId="0" animBg="1"/>
      <p:bldP spid="25"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49038"/>
          <a:stretch/>
        </p:blipFill>
        <p:spPr>
          <a:xfrm>
            <a:off x="4445875" y="3150041"/>
            <a:ext cx="4239783" cy="1708653"/>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79782" y="1371600"/>
                <a:ext cx="7921292" cy="5124450"/>
              </a:xfrm>
            </p:spPr>
            <p:txBody>
              <a:bodyPr>
                <a:normAutofit fontScale="92500" lnSpcReduction="10000"/>
              </a:bodyPr>
              <a:lstStyle/>
              <a:p>
                <a:r>
                  <a:rPr lang="el-GR" sz="2800" b="1" dirty="0"/>
                  <a:t>Παραδείγματα – Παραγωγή Φωνής:</a:t>
                </a:r>
                <a:endParaRPr lang="en-US" sz="2800" b="1" dirty="0"/>
              </a:p>
              <a:p>
                <a:pPr lvl="1"/>
                <a:r>
                  <a:rPr lang="el-GR" sz="2300" dirty="0"/>
                  <a:t>Οι σοπράνο προσπαθούν να «φτιάξουν» τη φωνητική οδό τους έτσι ώστε η συχνότητα </a:t>
                </a:r>
                <a:r>
                  <a:rPr lang="el-GR" sz="2300" dirty="0" err="1"/>
                  <a:t>φωνοσυντονισμού</a:t>
                </a:r>
                <a:r>
                  <a:rPr lang="el-GR" sz="2300" dirty="0"/>
                  <a:t> να συμπίπτει με τη θεμελιώδη συχνότητα της φωνής τους, όταν θέλουν να </a:t>
                </a:r>
                <a:r>
                  <a:rPr lang="el-GR" sz="2300" dirty="0" err="1"/>
                  <a:t>παράξουν</a:t>
                </a:r>
                <a:r>
                  <a:rPr lang="el-GR" sz="2300" dirty="0"/>
                  <a:t> δυνατή φωνή</a:t>
                </a:r>
                <a:r>
                  <a:rPr lang="en-US" sz="2300" dirty="0"/>
                  <a:t> (</a:t>
                </a:r>
                <a:r>
                  <a:rPr lang="el-GR" sz="2300" dirty="0"/>
                  <a:t>Σχήμα)</a:t>
                </a:r>
              </a:p>
              <a:p>
                <a:pPr lvl="1"/>
                <a:r>
                  <a:rPr lang="el-GR" sz="2300" dirty="0"/>
                  <a:t>Επίσης, με διαφορετική </a:t>
                </a:r>
                <a:br>
                  <a:rPr lang="el-GR" sz="2300" dirty="0"/>
                </a:br>
                <a:r>
                  <a:rPr lang="el-GR" sz="2300" dirty="0"/>
                  <a:t>διαμόρφωση της </a:t>
                </a:r>
                <a:r>
                  <a:rPr lang="el-GR" sz="2300" dirty="0" err="1"/>
                  <a:t>φωνητι</a:t>
                </a:r>
                <a:r>
                  <a:rPr lang="en-US" sz="2300" dirty="0"/>
                  <a:t>-</a:t>
                </a:r>
                <a:br>
                  <a:rPr lang="en-US" sz="2300" dirty="0"/>
                </a:br>
                <a:r>
                  <a:rPr lang="el-GR" sz="2300" dirty="0" err="1"/>
                  <a:t>κής</a:t>
                </a:r>
                <a:r>
                  <a:rPr lang="el-GR" sz="2300" dirty="0"/>
                  <a:t> οδού μπορούν να </a:t>
                </a:r>
                <a:r>
                  <a:rPr lang="en-US" sz="2300" dirty="0"/>
                  <a:t/>
                </a:r>
                <a:br>
                  <a:rPr lang="en-US" sz="2300" dirty="0"/>
                </a:br>
                <a:r>
                  <a:rPr lang="el-GR" sz="2300" dirty="0"/>
                  <a:t>«φτιάξουν» ένα </a:t>
                </a:r>
                <a:r>
                  <a:rPr lang="el-GR" sz="2300" dirty="0" err="1"/>
                  <a:t>φωνο</a:t>
                </a:r>
                <a:r>
                  <a:rPr lang="el-GR" sz="2300" dirty="0"/>
                  <a:t>-</a:t>
                </a:r>
                <a:br>
                  <a:rPr lang="el-GR" sz="2300" dirty="0"/>
                </a:br>
                <a:r>
                  <a:rPr lang="el-GR" sz="2300" dirty="0"/>
                  <a:t>συντονισμό στην περιοχή </a:t>
                </a:r>
                <a:br>
                  <a:rPr lang="el-GR" sz="2300" dirty="0"/>
                </a:br>
                <a:r>
                  <a:rPr lang="el-GR" sz="2300" dirty="0"/>
                  <a:t>συχνοτήτων </a:t>
                </a:r>
                <a14:m>
                  <m:oMath xmlns:m="http://schemas.openxmlformats.org/officeDocument/2006/math">
                    <m:r>
                      <a:rPr lang="el-GR" sz="2300" i="1" dirty="0" smtClean="0">
                        <a:latin typeface="Cambria Math" panose="02040503050406030204" pitchFamily="18" charset="0"/>
                      </a:rPr>
                      <m:t>2500−3000</m:t>
                    </m:r>
                  </m:oMath>
                </a14:m>
                <a:r>
                  <a:rPr lang="el-GR" sz="2300" dirty="0"/>
                  <a:t> </a:t>
                </a:r>
                <a:r>
                  <a:rPr lang="en-US" sz="2300" dirty="0"/>
                  <a:t>Hz, </a:t>
                </a:r>
                <a:r>
                  <a:rPr lang="el-GR" sz="2300" dirty="0"/>
                  <a:t/>
                </a:r>
                <a:br>
                  <a:rPr lang="el-GR" sz="2300" dirty="0"/>
                </a:br>
                <a:r>
                  <a:rPr lang="el-GR" sz="2300" dirty="0"/>
                  <a:t>όπου τα μουσικά όργανα </a:t>
                </a:r>
                <a:br>
                  <a:rPr lang="el-GR" sz="2300" dirty="0"/>
                </a:br>
                <a:r>
                  <a:rPr lang="el-GR" sz="2300" dirty="0"/>
                  <a:t>συνήθως δεν έχουν </a:t>
                </a:r>
                <a:r>
                  <a:rPr lang="el-GR" sz="2300" dirty="0" err="1"/>
                  <a:t>ενέρ</a:t>
                </a:r>
                <a:r>
                  <a:rPr lang="el-GR" sz="2300" dirty="0"/>
                  <a:t>-</a:t>
                </a:r>
                <a:br>
                  <a:rPr lang="el-GR" sz="2300" dirty="0"/>
                </a:br>
                <a:r>
                  <a:rPr lang="el-GR" sz="2300" dirty="0"/>
                  <a:t>γεια, ώστε να ακούγονται </a:t>
                </a:r>
                <a:r>
                  <a:rPr lang="en-US" sz="2300" dirty="0"/>
                  <a:t/>
                </a:r>
                <a:br>
                  <a:rPr lang="en-US" sz="2300" dirty="0"/>
                </a:br>
                <a:r>
                  <a:rPr lang="el-GR" sz="2300" dirty="0"/>
                  <a:t>περισσότερο αυτοί παρά </a:t>
                </a:r>
                <a:r>
                  <a:rPr lang="en-US" sz="2300" dirty="0"/>
                  <a:t/>
                </a:r>
                <a:br>
                  <a:rPr lang="en-US" sz="2300" dirty="0"/>
                </a:br>
                <a:r>
                  <a:rPr lang="el-GR" sz="2300" dirty="0"/>
                  <a:t>τα μουσικά όργανα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79782" y="1371600"/>
                <a:ext cx="7921292" cy="5124450"/>
              </a:xfrm>
              <a:blipFill rotWithShape="0">
                <a:blip r:embed="rId3"/>
                <a:stretch>
                  <a:fillRect t="-1784"/>
                </a:stretch>
              </a:blipFill>
            </p:spPr>
            <p:txBody>
              <a:bodyPr/>
              <a:lstStyle/>
              <a:p>
                <a:r>
                  <a:rPr lang="el-GR">
                    <a:noFill/>
                  </a:rPr>
                  <a:t> </a:t>
                </a:r>
              </a:p>
            </p:txBody>
          </p:sp>
        </mc:Fallback>
      </mc:AlternateContent>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50000"/>
          <a:stretch/>
        </p:blipFill>
        <p:spPr>
          <a:xfrm>
            <a:off x="4403583" y="4819650"/>
            <a:ext cx="4239783" cy="1676400"/>
          </a:xfrm>
          <a:prstGeom prst="rect">
            <a:avLst/>
          </a:prstGeom>
        </p:spPr>
      </p:pic>
    </p:spTree>
    <p:extLst>
      <p:ext uri="{BB962C8B-B14F-4D97-AF65-F5344CB8AC3E}">
        <p14:creationId xmlns:p14="http://schemas.microsoft.com/office/powerpoint/2010/main" val="21501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a:t>Τέλος Διάλεξης</a:t>
            </a:r>
            <a:endParaRPr lang="el-GR" dirty="0"/>
          </a:p>
        </p:txBody>
      </p:sp>
    </p:spTree>
    <p:extLst>
      <p:ext uri="{BB962C8B-B14F-4D97-AF65-F5344CB8AC3E}">
        <p14:creationId xmlns:p14="http://schemas.microsoft.com/office/powerpoint/2010/main" val="11285945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r>
              <a:rPr lang="en-US" dirty="0"/>
              <a:t> (review…)</a:t>
            </a:r>
            <a:endParaRPr lang="el-GR" dirty="0"/>
          </a:p>
        </p:txBody>
      </p:sp>
      <p:sp>
        <p:nvSpPr>
          <p:cNvPr id="3" name="Content Placeholder 2"/>
          <p:cNvSpPr>
            <a:spLocks noGrp="1"/>
          </p:cNvSpPr>
          <p:nvPr>
            <p:ph idx="1"/>
          </p:nvPr>
        </p:nvSpPr>
        <p:spPr>
          <a:xfrm>
            <a:off x="738350" y="1524000"/>
            <a:ext cx="7948450" cy="4953000"/>
          </a:xfrm>
        </p:spPr>
        <p:txBody>
          <a:bodyPr>
            <a:normAutofit/>
          </a:bodyPr>
          <a:lstStyle/>
          <a:p>
            <a:r>
              <a:rPr lang="el-GR" b="1" u="sng" dirty="0"/>
              <a:t>Ορισμός:</a:t>
            </a:r>
            <a:r>
              <a:rPr lang="el-GR" b="1" i="1" dirty="0"/>
              <a:t> </a:t>
            </a:r>
            <a:r>
              <a:rPr lang="el-GR" b="1" dirty="0"/>
              <a:t>Όταν η δύναμη που ασκείται σε ένα σύστημα είναι ανάλογη της μετατόπισης και έχει πάντα κατεύθυνση προς τη θέση ισορροπίας του συστήματος, η κίνηση που πραγματοποιεί το σύστημα λέγεται</a:t>
            </a:r>
            <a:br>
              <a:rPr lang="el-GR" b="1" dirty="0"/>
            </a:br>
            <a:r>
              <a:rPr lang="el-GR" b="1" dirty="0"/>
              <a:t>                 </a:t>
            </a:r>
            <a:r>
              <a:rPr lang="el-GR" b="1" dirty="0">
                <a:solidFill>
                  <a:srgbClr val="FF0000"/>
                </a:solidFill>
              </a:rPr>
              <a:t>Απλή Αρμονική</a:t>
            </a:r>
            <a:r>
              <a:rPr lang="en-US" b="1" dirty="0">
                <a:solidFill>
                  <a:srgbClr val="FF0000"/>
                </a:solidFill>
              </a:rPr>
              <a:t> </a:t>
            </a:r>
            <a:r>
              <a:rPr lang="el-GR" b="1" dirty="0">
                <a:solidFill>
                  <a:srgbClr val="FF0000"/>
                </a:solidFill>
              </a:rPr>
              <a:t>Κίνηση</a:t>
            </a:r>
            <a:r>
              <a:rPr lang="en-US" b="1" dirty="0">
                <a:solidFill>
                  <a:srgbClr val="FF0000"/>
                </a:solidFill>
              </a:rPr>
              <a:t> </a:t>
            </a:r>
            <a:r>
              <a:rPr lang="el-GR" b="1" dirty="0">
                <a:solidFill>
                  <a:srgbClr val="FF0000"/>
                </a:solidFill>
              </a:rPr>
              <a:t>/</a:t>
            </a:r>
            <a:r>
              <a:rPr lang="en-US" b="1" dirty="0">
                <a:solidFill>
                  <a:srgbClr val="FF0000"/>
                </a:solidFill>
              </a:rPr>
              <a:t> </a:t>
            </a:r>
            <a:r>
              <a:rPr lang="el-GR" b="1" dirty="0">
                <a:solidFill>
                  <a:srgbClr val="FF0000"/>
                </a:solidFill>
              </a:rPr>
              <a:t>Ταλάντωση</a:t>
            </a:r>
          </a:p>
        </p:txBody>
      </p:sp>
      <p:pic>
        <p:nvPicPr>
          <p:cNvPr id="5" name="Picture 2" descr="Movimiento movimento motion GIF - Find on GIF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3468622"/>
            <a:ext cx="4953000" cy="2971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6419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350" y="710292"/>
            <a:ext cx="7872250" cy="661308"/>
          </a:xfrm>
        </p:spPr>
        <p:txBody>
          <a:bodyPr>
            <a:normAutofit fontScale="90000"/>
          </a:bodyPr>
          <a:lstStyle/>
          <a:p>
            <a:r>
              <a:rPr lang="el-GR" dirty="0"/>
              <a:t>Απλή Αρμονική Ταλάντωση (</a:t>
            </a:r>
            <a:r>
              <a:rPr lang="en-US" dirty="0"/>
              <a:t>review…)</a:t>
            </a:r>
            <a:endParaRPr lang="el-GR" sz="2700" dirty="0"/>
          </a:p>
        </p:txBody>
      </p:sp>
      <p:sp>
        <p:nvSpPr>
          <p:cNvPr id="3" name="Content Placeholder 2"/>
          <p:cNvSpPr>
            <a:spLocks noGrp="1"/>
          </p:cNvSpPr>
          <p:nvPr>
            <p:ph idx="1"/>
          </p:nvPr>
        </p:nvSpPr>
        <p:spPr>
          <a:xfrm>
            <a:off x="738350" y="1600200"/>
            <a:ext cx="7872250" cy="5105400"/>
          </a:xfrm>
        </p:spPr>
        <p:txBody>
          <a:bodyPr>
            <a:normAutofit/>
          </a:bodyPr>
          <a:lstStyle/>
          <a:p>
            <a:r>
              <a:rPr lang="el-GR" dirty="0"/>
              <a:t>Θέση:</a:t>
            </a:r>
            <a:endParaRPr lang="en-US" dirty="0"/>
          </a:p>
          <a:p>
            <a:endParaRPr lang="el-GR" i="1" dirty="0">
              <a:latin typeface="Cambria Math" panose="02040503050406030204" pitchFamily="18" charset="0"/>
            </a:endParaRPr>
          </a:p>
          <a:p>
            <a:r>
              <a:rPr lang="el-GR" dirty="0"/>
              <a:t>Ταχύτητα:</a:t>
            </a:r>
            <a:endParaRPr lang="en-US" dirty="0"/>
          </a:p>
          <a:p>
            <a:endParaRPr lang="en-US" dirty="0"/>
          </a:p>
          <a:p>
            <a:r>
              <a:rPr lang="el-GR" dirty="0"/>
              <a:t>Επιτάχυνση:</a:t>
            </a:r>
          </a:p>
          <a:p>
            <a:endParaRPr lang="en-US" dirty="0"/>
          </a:p>
          <a:p>
            <a:r>
              <a:rPr lang="el-GR" dirty="0"/>
              <a:t>Κυκλική συχνότητα:</a:t>
            </a:r>
          </a:p>
          <a:p>
            <a:endParaRPr lang="en-US" dirty="0"/>
          </a:p>
          <a:p>
            <a:r>
              <a:rPr lang="el-GR" dirty="0"/>
              <a:t>Περίοδος:</a:t>
            </a:r>
          </a:p>
          <a:p>
            <a:endParaRPr lang="en-US" dirty="0"/>
          </a:p>
          <a:p>
            <a:r>
              <a:rPr lang="el-GR" dirty="0"/>
              <a:t>Συχνότητα:</a:t>
            </a:r>
            <a:endParaRPr lang="el-GR" dirty="0">
              <a:sym typeface="Wingdings" panose="05000000000000000000" pitchFamily="2" charset="2"/>
            </a:endParaRPr>
          </a:p>
          <a:p>
            <a:endParaRPr lang="el-GR" i="1" dirty="0"/>
          </a:p>
          <a:p>
            <a:pPr marL="68580" indent="0">
              <a:buNone/>
            </a:pPr>
            <a:endParaRPr lang="en-US" dirty="0">
              <a:sym typeface="Wingdings" panose="05000000000000000000" pitchFamily="2" charset="2"/>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55308B3-2D57-8BB8-8122-84CDCAE0B805}"/>
                  </a:ext>
                </a:extLst>
              </p:cNvPr>
              <p:cNvSpPr txBox="1"/>
              <p:nvPr/>
            </p:nvSpPr>
            <p:spPr>
              <a:xfrm>
                <a:off x="4307732" y="1673990"/>
                <a:ext cx="4619624"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FF0000"/>
                          </a:solidFill>
                          <a:latin typeface="Cambria Math" panose="02040503050406030204" pitchFamily="18" charset="0"/>
                        </a:rPr>
                        <m:t>𝑥</m:t>
                      </m:r>
                      <m:d>
                        <m:dPr>
                          <m:ctrlPr>
                            <a:rPr lang="en-US" sz="2000" i="1">
                              <a:solidFill>
                                <a:srgbClr val="FF0000"/>
                              </a:solidFill>
                              <a:latin typeface="Cambria Math" panose="02040503050406030204" pitchFamily="18" charset="0"/>
                            </a:rPr>
                          </m:ctrlPr>
                        </m:dPr>
                        <m:e>
                          <m:r>
                            <a:rPr lang="en-US" sz="2000" i="1">
                              <a:solidFill>
                                <a:srgbClr val="FF0000"/>
                              </a:solidFill>
                              <a:latin typeface="Cambria Math" panose="02040503050406030204" pitchFamily="18" charset="0"/>
                            </a:rPr>
                            <m:t>𝑡</m:t>
                          </m:r>
                        </m:e>
                      </m:d>
                      <m:r>
                        <a:rPr lang="en-US" sz="2000" i="1">
                          <a:solidFill>
                            <a:srgbClr val="FF0000"/>
                          </a:solidFill>
                          <a:latin typeface="Cambria Math" panose="02040503050406030204" pitchFamily="18" charset="0"/>
                        </a:rPr>
                        <m:t>=</m:t>
                      </m:r>
                      <m:r>
                        <a:rPr lang="en-US" sz="2000" i="1">
                          <a:solidFill>
                            <a:srgbClr val="FF0000"/>
                          </a:solidFill>
                          <a:latin typeface="Cambria Math" panose="02040503050406030204" pitchFamily="18" charset="0"/>
                        </a:rPr>
                        <m:t>𝐴</m:t>
                      </m:r>
                      <m:func>
                        <m:funcPr>
                          <m:ctrlPr>
                            <a:rPr lang="en-US" sz="2000" i="1">
                              <a:solidFill>
                                <a:srgbClr val="FF0000"/>
                              </a:solidFill>
                              <a:latin typeface="Cambria Math" panose="02040503050406030204" pitchFamily="18" charset="0"/>
                            </a:rPr>
                          </m:ctrlPr>
                        </m:funcPr>
                        <m:fName>
                          <m:r>
                            <m:rPr>
                              <m:sty m:val="p"/>
                            </m:rPr>
                            <a:rPr lang="en-US" sz="2000">
                              <a:solidFill>
                                <a:srgbClr val="FF0000"/>
                              </a:solidFill>
                              <a:latin typeface="Cambria Math" panose="02040503050406030204" pitchFamily="18" charset="0"/>
                            </a:rPr>
                            <m:t>cos</m:t>
                          </m:r>
                        </m:fName>
                        <m:e>
                          <m:r>
                            <a:rPr lang="en-US" sz="2000" i="1">
                              <a:solidFill>
                                <a:srgbClr val="FF0000"/>
                              </a:solidFill>
                              <a:latin typeface="Cambria Math" panose="02040503050406030204" pitchFamily="18" charset="0"/>
                            </a:rPr>
                            <m:t>(</m:t>
                          </m:r>
                          <m:r>
                            <a:rPr lang="el-GR" sz="2000" i="1">
                              <a:solidFill>
                                <a:srgbClr val="FF0000"/>
                              </a:solidFill>
                              <a:latin typeface="Cambria Math" panose="02040503050406030204" pitchFamily="18" charset="0"/>
                            </a:rPr>
                            <m:t>𝜔</m:t>
                          </m:r>
                          <m:r>
                            <a:rPr lang="en-US" sz="2000" i="1">
                              <a:solidFill>
                                <a:srgbClr val="FF0000"/>
                              </a:solidFill>
                              <a:latin typeface="Cambria Math" panose="02040503050406030204" pitchFamily="18" charset="0"/>
                            </a:rPr>
                            <m:t>𝑡</m:t>
                          </m:r>
                          <m:r>
                            <a:rPr lang="en-US" sz="2000" i="1">
                              <a:solidFill>
                                <a:srgbClr val="FF0000"/>
                              </a:solidFill>
                              <a:latin typeface="Cambria Math" panose="02040503050406030204" pitchFamily="18" charset="0"/>
                            </a:rPr>
                            <m:t>+</m:t>
                          </m:r>
                          <m:r>
                            <a:rPr lang="el-GR" sz="2000" i="1">
                              <a:solidFill>
                                <a:srgbClr val="FF0000"/>
                              </a:solidFill>
                              <a:latin typeface="Cambria Math" panose="02040503050406030204" pitchFamily="18" charset="0"/>
                            </a:rPr>
                            <m:t>𝜑</m:t>
                          </m:r>
                          <m:r>
                            <a:rPr lang="el-GR" sz="2000" i="1">
                              <a:solidFill>
                                <a:srgbClr val="FF0000"/>
                              </a:solidFill>
                              <a:latin typeface="Cambria Math" panose="02040503050406030204" pitchFamily="18" charset="0"/>
                            </a:rPr>
                            <m:t>)</m:t>
                          </m:r>
                        </m:e>
                      </m:func>
                    </m:oMath>
                  </m:oMathPara>
                </a14:m>
                <a:endParaRPr lang="en-US" sz="2000" dirty="0">
                  <a:solidFill>
                    <a:srgbClr val="FF0000"/>
                  </a:solidFill>
                </a:endParaRPr>
              </a:p>
            </p:txBody>
          </p:sp>
        </mc:Choice>
        <mc:Fallback xmlns="">
          <p:sp>
            <p:nvSpPr>
              <p:cNvPr id="5" name="TextBox 4">
                <a:extLst>
                  <a:ext uri="{FF2B5EF4-FFF2-40B4-BE49-F238E27FC236}">
                    <a16:creationId xmlns:a16="http://schemas.microsoft.com/office/drawing/2014/main" id="{955308B3-2D57-8BB8-8122-84CDCAE0B805}"/>
                  </a:ext>
                </a:extLst>
              </p:cNvPr>
              <p:cNvSpPr txBox="1">
                <a:spLocks noRot="1" noChangeAspect="1" noMove="1" noResize="1" noEditPoints="1" noAdjustHandles="1" noChangeArrowheads="1" noChangeShapeType="1" noTextEdit="1"/>
              </p:cNvSpPr>
              <p:nvPr/>
            </p:nvSpPr>
            <p:spPr>
              <a:xfrm>
                <a:off x="4307732" y="1673990"/>
                <a:ext cx="4619624" cy="400110"/>
              </a:xfrm>
              <a:prstGeom prst="rect">
                <a:avLst/>
              </a:prstGeom>
              <a:blipFill>
                <a:blip r:embed="rId2"/>
                <a:stretch>
                  <a:fillRect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3F2D45E-897E-DDE5-D8A6-DE13D52230C4}"/>
                  </a:ext>
                </a:extLst>
              </p:cNvPr>
              <p:cNvSpPr txBox="1"/>
              <p:nvPr/>
            </p:nvSpPr>
            <p:spPr>
              <a:xfrm>
                <a:off x="4348264" y="2424814"/>
                <a:ext cx="4619624" cy="6766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FF0000"/>
                          </a:solidFill>
                          <a:latin typeface="Cambria Math" panose="02040503050406030204" pitchFamily="18" charset="0"/>
                        </a:rPr>
                        <m:t>𝑢</m:t>
                      </m:r>
                      <m:r>
                        <a:rPr lang="el-GR" sz="2000" i="1">
                          <a:solidFill>
                            <a:srgbClr val="FF0000"/>
                          </a:solidFill>
                          <a:latin typeface="Cambria Math" panose="02040503050406030204" pitchFamily="18" charset="0"/>
                        </a:rPr>
                        <m:t>(</m:t>
                      </m:r>
                      <m:r>
                        <a:rPr lang="en-US" sz="2000" i="1">
                          <a:solidFill>
                            <a:srgbClr val="FF0000"/>
                          </a:solidFill>
                          <a:latin typeface="Cambria Math" panose="02040503050406030204" pitchFamily="18" charset="0"/>
                        </a:rPr>
                        <m:t>𝑡</m:t>
                      </m:r>
                      <m:r>
                        <a:rPr lang="en-US" sz="2000" i="1">
                          <a:solidFill>
                            <a:srgbClr val="FF0000"/>
                          </a:solidFill>
                          <a:latin typeface="Cambria Math" panose="02040503050406030204" pitchFamily="18" charset="0"/>
                        </a:rPr>
                        <m:t>)=</m:t>
                      </m:r>
                      <m:f>
                        <m:fPr>
                          <m:ctrlPr>
                            <a:rPr lang="en-US" sz="2000" i="1">
                              <a:solidFill>
                                <a:srgbClr val="FF0000"/>
                              </a:solidFill>
                              <a:latin typeface="Cambria Math" panose="02040503050406030204" pitchFamily="18" charset="0"/>
                            </a:rPr>
                          </m:ctrlPr>
                        </m:fPr>
                        <m:num>
                          <m:r>
                            <a:rPr lang="en-US" sz="2000" i="1">
                              <a:solidFill>
                                <a:srgbClr val="FF0000"/>
                              </a:solidFill>
                              <a:latin typeface="Cambria Math" panose="02040503050406030204" pitchFamily="18" charset="0"/>
                            </a:rPr>
                            <m:t>𝑑𝑥</m:t>
                          </m:r>
                        </m:num>
                        <m:den>
                          <m:r>
                            <a:rPr lang="en-US" sz="2000" i="1">
                              <a:solidFill>
                                <a:srgbClr val="FF0000"/>
                              </a:solidFill>
                              <a:latin typeface="Cambria Math" panose="02040503050406030204" pitchFamily="18" charset="0"/>
                            </a:rPr>
                            <m:t>𝑑𝑡</m:t>
                          </m:r>
                        </m:den>
                      </m:f>
                      <m:r>
                        <a:rPr lang="en-US" sz="2000" i="1">
                          <a:solidFill>
                            <a:srgbClr val="FF0000"/>
                          </a:solidFill>
                          <a:latin typeface="Cambria Math" panose="02040503050406030204" pitchFamily="18" charset="0"/>
                        </a:rPr>
                        <m:t>=−</m:t>
                      </m:r>
                      <m:r>
                        <a:rPr lang="el-GR" sz="2000" i="1">
                          <a:solidFill>
                            <a:srgbClr val="FF0000"/>
                          </a:solidFill>
                          <a:latin typeface="Cambria Math" panose="02040503050406030204" pitchFamily="18" charset="0"/>
                        </a:rPr>
                        <m:t>𝜔</m:t>
                      </m:r>
                      <m:r>
                        <a:rPr lang="en-US" sz="2000" i="1">
                          <a:solidFill>
                            <a:srgbClr val="FF0000"/>
                          </a:solidFill>
                          <a:latin typeface="Cambria Math" panose="02040503050406030204" pitchFamily="18" charset="0"/>
                        </a:rPr>
                        <m:t>𝐴</m:t>
                      </m:r>
                      <m:func>
                        <m:funcPr>
                          <m:ctrlPr>
                            <a:rPr lang="en-US" sz="2000" i="1">
                              <a:solidFill>
                                <a:srgbClr val="FF0000"/>
                              </a:solidFill>
                              <a:latin typeface="Cambria Math" panose="02040503050406030204" pitchFamily="18" charset="0"/>
                            </a:rPr>
                          </m:ctrlPr>
                        </m:funcPr>
                        <m:fName>
                          <m:r>
                            <m:rPr>
                              <m:sty m:val="p"/>
                            </m:rPr>
                            <a:rPr lang="en-US" sz="2000">
                              <a:solidFill>
                                <a:srgbClr val="FF0000"/>
                              </a:solidFill>
                              <a:latin typeface="Cambria Math" panose="02040503050406030204" pitchFamily="18" charset="0"/>
                            </a:rPr>
                            <m:t>sin</m:t>
                          </m:r>
                        </m:fName>
                        <m:e>
                          <m:d>
                            <m:dPr>
                              <m:ctrlPr>
                                <a:rPr lang="en-US" sz="2000" i="1">
                                  <a:solidFill>
                                    <a:srgbClr val="FF0000"/>
                                  </a:solidFill>
                                  <a:latin typeface="Cambria Math" panose="02040503050406030204" pitchFamily="18" charset="0"/>
                                </a:rPr>
                              </m:ctrlPr>
                            </m:dPr>
                            <m:e>
                              <m:r>
                                <a:rPr lang="el-GR" sz="2000" i="1">
                                  <a:solidFill>
                                    <a:srgbClr val="FF0000"/>
                                  </a:solidFill>
                                  <a:latin typeface="Cambria Math" panose="02040503050406030204" pitchFamily="18" charset="0"/>
                                </a:rPr>
                                <m:t>𝜔</m:t>
                              </m:r>
                              <m:r>
                                <a:rPr lang="en-US" sz="2000" i="1">
                                  <a:solidFill>
                                    <a:srgbClr val="FF0000"/>
                                  </a:solidFill>
                                  <a:latin typeface="Cambria Math" panose="02040503050406030204" pitchFamily="18" charset="0"/>
                                </a:rPr>
                                <m:t>𝑡</m:t>
                              </m:r>
                              <m:r>
                                <a:rPr lang="en-US" sz="2000" i="1">
                                  <a:solidFill>
                                    <a:srgbClr val="FF0000"/>
                                  </a:solidFill>
                                  <a:latin typeface="Cambria Math" panose="02040503050406030204" pitchFamily="18" charset="0"/>
                                </a:rPr>
                                <m:t>+</m:t>
                              </m:r>
                              <m:r>
                                <a:rPr lang="el-GR" sz="2000" i="1">
                                  <a:solidFill>
                                    <a:srgbClr val="FF0000"/>
                                  </a:solidFill>
                                  <a:latin typeface="Cambria Math" panose="02040503050406030204" pitchFamily="18" charset="0"/>
                                </a:rPr>
                                <m:t>𝜑</m:t>
                              </m:r>
                            </m:e>
                          </m:d>
                        </m:e>
                      </m:func>
                    </m:oMath>
                  </m:oMathPara>
                </a14:m>
                <a:endParaRPr lang="en-US" sz="2000" dirty="0">
                  <a:solidFill>
                    <a:srgbClr val="FF0000"/>
                  </a:solidFill>
                </a:endParaRPr>
              </a:p>
            </p:txBody>
          </p:sp>
        </mc:Choice>
        <mc:Fallback xmlns="">
          <p:sp>
            <p:nvSpPr>
              <p:cNvPr id="7" name="TextBox 6">
                <a:extLst>
                  <a:ext uri="{FF2B5EF4-FFF2-40B4-BE49-F238E27FC236}">
                    <a16:creationId xmlns:a16="http://schemas.microsoft.com/office/drawing/2014/main" id="{E3F2D45E-897E-DDE5-D8A6-DE13D52230C4}"/>
                  </a:ext>
                </a:extLst>
              </p:cNvPr>
              <p:cNvSpPr txBox="1">
                <a:spLocks noRot="1" noChangeAspect="1" noMove="1" noResize="1" noEditPoints="1" noAdjustHandles="1" noChangeArrowheads="1" noChangeShapeType="1" noTextEdit="1"/>
              </p:cNvSpPr>
              <p:nvPr/>
            </p:nvSpPr>
            <p:spPr>
              <a:xfrm>
                <a:off x="4348264" y="2424814"/>
                <a:ext cx="4619624" cy="67666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B0A49BF-1350-3FEA-6B87-C043F6317002}"/>
                  </a:ext>
                </a:extLst>
              </p:cNvPr>
              <p:cNvSpPr txBox="1"/>
              <p:nvPr/>
            </p:nvSpPr>
            <p:spPr>
              <a:xfrm>
                <a:off x="4375826" y="3259035"/>
                <a:ext cx="4644956" cy="70987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FF0000"/>
                          </a:solidFill>
                          <a:latin typeface="Cambria Math" panose="02040503050406030204" pitchFamily="18" charset="0"/>
                        </a:rPr>
                        <m:t>𝑎</m:t>
                      </m:r>
                      <m:r>
                        <a:rPr lang="en-US" sz="2000" i="1" smtClean="0">
                          <a:solidFill>
                            <a:srgbClr val="FF0000"/>
                          </a:solidFill>
                          <a:latin typeface="Cambria Math" panose="02040503050406030204" pitchFamily="18" charset="0"/>
                        </a:rPr>
                        <m:t>(</m:t>
                      </m:r>
                      <m:r>
                        <a:rPr lang="en-US" sz="2000" i="1" smtClean="0">
                          <a:solidFill>
                            <a:srgbClr val="FF0000"/>
                          </a:solidFill>
                          <a:latin typeface="Cambria Math" panose="02040503050406030204" pitchFamily="18" charset="0"/>
                        </a:rPr>
                        <m:t>𝑡</m:t>
                      </m:r>
                      <m:r>
                        <a:rPr lang="en-US" sz="2000" i="1" smtClean="0">
                          <a:solidFill>
                            <a:srgbClr val="FF0000"/>
                          </a:solidFill>
                          <a:latin typeface="Cambria Math" panose="02040503050406030204" pitchFamily="18" charset="0"/>
                        </a:rPr>
                        <m:t>)=</m:t>
                      </m:r>
                      <m:f>
                        <m:fPr>
                          <m:ctrlPr>
                            <a:rPr lang="en-US" sz="2000" i="1">
                              <a:solidFill>
                                <a:srgbClr val="FF0000"/>
                              </a:solidFill>
                              <a:latin typeface="Cambria Math" panose="02040503050406030204" pitchFamily="18" charset="0"/>
                            </a:rPr>
                          </m:ctrlPr>
                        </m:fPr>
                        <m:num>
                          <m:sSup>
                            <m:sSupPr>
                              <m:ctrlPr>
                                <a:rPr lang="en-US" sz="2000" i="1">
                                  <a:solidFill>
                                    <a:srgbClr val="FF0000"/>
                                  </a:solidFill>
                                  <a:latin typeface="Cambria Math" panose="02040503050406030204" pitchFamily="18" charset="0"/>
                                </a:rPr>
                              </m:ctrlPr>
                            </m:sSupPr>
                            <m:e>
                              <m:r>
                                <a:rPr lang="en-US" sz="2000" i="1">
                                  <a:solidFill>
                                    <a:srgbClr val="FF0000"/>
                                  </a:solidFill>
                                  <a:latin typeface="Cambria Math" panose="02040503050406030204" pitchFamily="18" charset="0"/>
                                </a:rPr>
                                <m:t>𝑑</m:t>
                              </m:r>
                            </m:e>
                            <m:sup>
                              <m:r>
                                <a:rPr lang="en-US" sz="2000" i="1">
                                  <a:solidFill>
                                    <a:srgbClr val="FF0000"/>
                                  </a:solidFill>
                                  <a:latin typeface="Cambria Math" panose="02040503050406030204" pitchFamily="18" charset="0"/>
                                </a:rPr>
                                <m:t>2</m:t>
                              </m:r>
                            </m:sup>
                          </m:sSup>
                          <m:r>
                            <a:rPr lang="en-US" sz="2000" i="1">
                              <a:solidFill>
                                <a:srgbClr val="FF0000"/>
                              </a:solidFill>
                              <a:latin typeface="Cambria Math" panose="02040503050406030204" pitchFamily="18" charset="0"/>
                            </a:rPr>
                            <m:t>𝑥</m:t>
                          </m:r>
                        </m:num>
                        <m:den>
                          <m:r>
                            <a:rPr lang="en-US" sz="2000" i="1">
                              <a:solidFill>
                                <a:srgbClr val="FF0000"/>
                              </a:solidFill>
                              <a:latin typeface="Cambria Math" panose="02040503050406030204" pitchFamily="18" charset="0"/>
                            </a:rPr>
                            <m:t>𝑑</m:t>
                          </m:r>
                          <m:sSup>
                            <m:sSupPr>
                              <m:ctrlPr>
                                <a:rPr lang="en-US" sz="2000" i="1">
                                  <a:solidFill>
                                    <a:srgbClr val="FF0000"/>
                                  </a:solidFill>
                                  <a:latin typeface="Cambria Math" panose="02040503050406030204" pitchFamily="18" charset="0"/>
                                </a:rPr>
                              </m:ctrlPr>
                            </m:sSupPr>
                            <m:e>
                              <m:r>
                                <a:rPr lang="en-US" sz="2000" i="1">
                                  <a:solidFill>
                                    <a:srgbClr val="FF0000"/>
                                  </a:solidFill>
                                  <a:latin typeface="Cambria Math" panose="02040503050406030204" pitchFamily="18" charset="0"/>
                                </a:rPr>
                                <m:t>𝑡</m:t>
                              </m:r>
                            </m:e>
                            <m:sup>
                              <m:r>
                                <a:rPr lang="en-US" sz="2000" i="1">
                                  <a:solidFill>
                                    <a:srgbClr val="FF0000"/>
                                  </a:solidFill>
                                  <a:latin typeface="Cambria Math" panose="02040503050406030204" pitchFamily="18" charset="0"/>
                                </a:rPr>
                                <m:t>2</m:t>
                              </m:r>
                            </m:sup>
                          </m:sSup>
                        </m:den>
                      </m:f>
                      <m:r>
                        <a:rPr lang="en-US" sz="2000" i="1">
                          <a:solidFill>
                            <a:srgbClr val="FF0000"/>
                          </a:solidFill>
                          <a:latin typeface="Cambria Math" panose="02040503050406030204" pitchFamily="18" charset="0"/>
                        </a:rPr>
                        <m:t>=−</m:t>
                      </m:r>
                      <m:sSup>
                        <m:sSupPr>
                          <m:ctrlPr>
                            <a:rPr lang="en-US" sz="2000" i="1">
                              <a:solidFill>
                                <a:srgbClr val="FF0000"/>
                              </a:solidFill>
                              <a:latin typeface="Cambria Math" panose="02040503050406030204" pitchFamily="18" charset="0"/>
                            </a:rPr>
                          </m:ctrlPr>
                        </m:sSupPr>
                        <m:e>
                          <m:r>
                            <a:rPr lang="el-GR" sz="2000" i="1">
                              <a:solidFill>
                                <a:srgbClr val="FF0000"/>
                              </a:solidFill>
                              <a:latin typeface="Cambria Math" panose="02040503050406030204" pitchFamily="18" charset="0"/>
                            </a:rPr>
                            <m:t>𝜔</m:t>
                          </m:r>
                        </m:e>
                        <m:sup>
                          <m:r>
                            <a:rPr lang="el-GR" sz="2000" i="1">
                              <a:solidFill>
                                <a:srgbClr val="FF0000"/>
                              </a:solidFill>
                              <a:latin typeface="Cambria Math" panose="02040503050406030204" pitchFamily="18" charset="0"/>
                            </a:rPr>
                            <m:t>2</m:t>
                          </m:r>
                        </m:sup>
                      </m:sSup>
                      <m:r>
                        <a:rPr lang="en-US" sz="2000" i="1">
                          <a:solidFill>
                            <a:srgbClr val="FF0000"/>
                          </a:solidFill>
                          <a:latin typeface="Cambria Math" panose="02040503050406030204" pitchFamily="18" charset="0"/>
                        </a:rPr>
                        <m:t>𝐴</m:t>
                      </m:r>
                      <m:func>
                        <m:funcPr>
                          <m:ctrlPr>
                            <a:rPr lang="en-US" sz="2000" i="1">
                              <a:solidFill>
                                <a:srgbClr val="FF0000"/>
                              </a:solidFill>
                              <a:latin typeface="Cambria Math" panose="02040503050406030204" pitchFamily="18" charset="0"/>
                            </a:rPr>
                          </m:ctrlPr>
                        </m:funcPr>
                        <m:fName>
                          <m:r>
                            <m:rPr>
                              <m:sty m:val="p"/>
                            </m:rPr>
                            <a:rPr lang="en-US" sz="2000">
                              <a:solidFill>
                                <a:srgbClr val="FF0000"/>
                              </a:solidFill>
                              <a:latin typeface="Cambria Math" panose="02040503050406030204" pitchFamily="18" charset="0"/>
                            </a:rPr>
                            <m:t>cos</m:t>
                          </m:r>
                        </m:fName>
                        <m:e>
                          <m:d>
                            <m:dPr>
                              <m:ctrlPr>
                                <a:rPr lang="en-US" sz="2000" i="1">
                                  <a:solidFill>
                                    <a:srgbClr val="FF0000"/>
                                  </a:solidFill>
                                  <a:latin typeface="Cambria Math" panose="02040503050406030204" pitchFamily="18" charset="0"/>
                                </a:rPr>
                              </m:ctrlPr>
                            </m:dPr>
                            <m:e>
                              <m:r>
                                <a:rPr lang="el-GR" sz="2000" i="1">
                                  <a:solidFill>
                                    <a:srgbClr val="FF0000"/>
                                  </a:solidFill>
                                  <a:latin typeface="Cambria Math" panose="02040503050406030204" pitchFamily="18" charset="0"/>
                                </a:rPr>
                                <m:t>𝜔</m:t>
                              </m:r>
                              <m:r>
                                <a:rPr lang="en-US" sz="2000" i="1">
                                  <a:solidFill>
                                    <a:srgbClr val="FF0000"/>
                                  </a:solidFill>
                                  <a:latin typeface="Cambria Math" panose="02040503050406030204" pitchFamily="18" charset="0"/>
                                </a:rPr>
                                <m:t>𝑡</m:t>
                              </m:r>
                              <m:r>
                                <a:rPr lang="en-US" sz="2000" i="1">
                                  <a:solidFill>
                                    <a:srgbClr val="FF0000"/>
                                  </a:solidFill>
                                  <a:latin typeface="Cambria Math" panose="02040503050406030204" pitchFamily="18" charset="0"/>
                                </a:rPr>
                                <m:t>+</m:t>
                              </m:r>
                              <m:r>
                                <a:rPr lang="el-GR" sz="2000" i="1">
                                  <a:solidFill>
                                    <a:srgbClr val="FF0000"/>
                                  </a:solidFill>
                                  <a:latin typeface="Cambria Math" panose="02040503050406030204" pitchFamily="18" charset="0"/>
                                </a:rPr>
                                <m:t>𝜑</m:t>
                              </m:r>
                            </m:e>
                          </m:d>
                        </m:e>
                      </m:func>
                    </m:oMath>
                  </m:oMathPara>
                </a14:m>
                <a:endParaRPr lang="en-US" sz="2000" dirty="0">
                  <a:solidFill>
                    <a:srgbClr val="FF0000"/>
                  </a:solidFill>
                </a:endParaRPr>
              </a:p>
            </p:txBody>
          </p:sp>
        </mc:Choice>
        <mc:Fallback xmlns="">
          <p:sp>
            <p:nvSpPr>
              <p:cNvPr id="9" name="TextBox 8">
                <a:extLst>
                  <a:ext uri="{FF2B5EF4-FFF2-40B4-BE49-F238E27FC236}">
                    <a16:creationId xmlns:a16="http://schemas.microsoft.com/office/drawing/2014/main" id="{EB0A49BF-1350-3FEA-6B87-C043F6317002}"/>
                  </a:ext>
                </a:extLst>
              </p:cNvPr>
              <p:cNvSpPr txBox="1">
                <a:spLocks noRot="1" noChangeAspect="1" noMove="1" noResize="1" noEditPoints="1" noAdjustHandles="1" noChangeArrowheads="1" noChangeShapeType="1" noTextEdit="1"/>
              </p:cNvSpPr>
              <p:nvPr/>
            </p:nvSpPr>
            <p:spPr>
              <a:xfrm>
                <a:off x="4375826" y="3259035"/>
                <a:ext cx="4644956" cy="70987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A8955D4-A468-5C70-88F9-32727D4F8D34}"/>
                  </a:ext>
                </a:extLst>
              </p:cNvPr>
              <p:cNvSpPr txBox="1"/>
              <p:nvPr/>
            </p:nvSpPr>
            <p:spPr>
              <a:xfrm>
                <a:off x="4159082" y="3963242"/>
                <a:ext cx="4664412" cy="9106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l-GR" i="1" smtClean="0">
                          <a:solidFill>
                            <a:srgbClr val="FF0000"/>
                          </a:solidFill>
                          <a:latin typeface="Cambria Math" panose="02040503050406030204" pitchFamily="18" charset="0"/>
                        </a:rPr>
                        <m:t>𝜔</m:t>
                      </m:r>
                      <m:r>
                        <a:rPr lang="el-GR">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2</m:t>
                      </m:r>
                      <m:r>
                        <a:rPr lang="en-US" b="0" i="1" smtClean="0">
                          <a:solidFill>
                            <a:srgbClr val="FF0000"/>
                          </a:solidFill>
                          <a:latin typeface="Cambria Math" panose="02040503050406030204" pitchFamily="18" charset="0"/>
                        </a:rPr>
                        <m:t>𝜋</m:t>
                      </m:r>
                      <m:r>
                        <a:rPr lang="en-US" b="0" i="1" smtClean="0">
                          <a:solidFill>
                            <a:srgbClr val="FF0000"/>
                          </a:solidFill>
                          <a:latin typeface="Cambria Math" panose="02040503050406030204" pitchFamily="18" charset="0"/>
                        </a:rPr>
                        <m:t>𝑓</m:t>
                      </m:r>
                      <m:r>
                        <a:rPr lang="en-US" b="0" i="1" smtClean="0">
                          <a:solidFill>
                            <a:srgbClr val="FF0000"/>
                          </a:solidFill>
                          <a:latin typeface="Cambria Math" panose="02040503050406030204" pitchFamily="18" charset="0"/>
                        </a:rPr>
                        <m:t>=</m:t>
                      </m:r>
                      <m:rad>
                        <m:radPr>
                          <m:degHide m:val="on"/>
                          <m:ctrlPr>
                            <a:rPr lang="el-GR" i="1">
                              <a:solidFill>
                                <a:srgbClr val="FF0000"/>
                              </a:solidFill>
                              <a:latin typeface="Cambria Math" panose="02040503050406030204" pitchFamily="18" charset="0"/>
                            </a:rPr>
                          </m:ctrlPr>
                        </m:radPr>
                        <m:deg/>
                        <m:e>
                          <m:f>
                            <m:fPr>
                              <m:ctrlPr>
                                <a:rPr lang="el-GR"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𝑘</m:t>
                              </m:r>
                            </m:num>
                            <m:den>
                              <m:r>
                                <a:rPr lang="en-US" i="1">
                                  <a:solidFill>
                                    <a:srgbClr val="FF0000"/>
                                  </a:solidFill>
                                  <a:latin typeface="Cambria Math" panose="02040503050406030204" pitchFamily="18" charset="0"/>
                                </a:rPr>
                                <m:t>𝑚</m:t>
                              </m:r>
                            </m:den>
                          </m:f>
                        </m:e>
                      </m:rad>
                    </m:oMath>
                  </m:oMathPara>
                </a14:m>
                <a:endParaRPr lang="en-US" dirty="0">
                  <a:solidFill>
                    <a:srgbClr val="FF0000"/>
                  </a:solidFill>
                </a:endParaRPr>
              </a:p>
            </p:txBody>
          </p:sp>
        </mc:Choice>
        <mc:Fallback xmlns="">
          <p:sp>
            <p:nvSpPr>
              <p:cNvPr id="11" name="TextBox 10">
                <a:extLst>
                  <a:ext uri="{FF2B5EF4-FFF2-40B4-BE49-F238E27FC236}">
                    <a16:creationId xmlns:a16="http://schemas.microsoft.com/office/drawing/2014/main" id="{0A8955D4-A468-5C70-88F9-32727D4F8D34}"/>
                  </a:ext>
                </a:extLst>
              </p:cNvPr>
              <p:cNvSpPr txBox="1">
                <a:spLocks noRot="1" noChangeAspect="1" noMove="1" noResize="1" noEditPoints="1" noAdjustHandles="1" noChangeArrowheads="1" noChangeShapeType="1" noTextEdit="1"/>
              </p:cNvSpPr>
              <p:nvPr/>
            </p:nvSpPr>
            <p:spPr>
              <a:xfrm>
                <a:off x="4159082" y="3963242"/>
                <a:ext cx="4664412" cy="9106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1DBFE75-2E2A-AC8C-56A9-6131DEBE9433}"/>
                  </a:ext>
                </a:extLst>
              </p:cNvPr>
              <p:cNvSpPr txBox="1"/>
              <p:nvPr/>
            </p:nvSpPr>
            <p:spPr>
              <a:xfrm>
                <a:off x="4105276" y="4978374"/>
                <a:ext cx="4772024" cy="6560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𝑇</m:t>
                      </m:r>
                      <m:r>
                        <a:rPr lang="el-GR">
                          <a:solidFill>
                            <a:srgbClr val="FF0000"/>
                          </a:solidFill>
                          <a:latin typeface="Cambria Math" panose="02040503050406030204" pitchFamily="18" charset="0"/>
                        </a:rPr>
                        <m:t>=</m:t>
                      </m:r>
                      <m:f>
                        <m:fPr>
                          <m:ctrlPr>
                            <a:rPr lang="el-GR" i="1">
                              <a:solidFill>
                                <a:srgbClr val="FF0000"/>
                              </a:solidFill>
                              <a:latin typeface="Cambria Math" panose="02040503050406030204" pitchFamily="18" charset="0"/>
                            </a:rPr>
                          </m:ctrlPr>
                        </m:fPr>
                        <m:num>
                          <m:r>
                            <a:rPr lang="el-GR" i="1">
                              <a:solidFill>
                                <a:srgbClr val="FF0000"/>
                              </a:solidFill>
                              <a:latin typeface="Cambria Math" panose="02040503050406030204" pitchFamily="18" charset="0"/>
                            </a:rPr>
                            <m:t>2</m:t>
                          </m:r>
                          <m:r>
                            <a:rPr lang="el-GR" i="1">
                              <a:solidFill>
                                <a:srgbClr val="FF0000"/>
                              </a:solidFill>
                              <a:latin typeface="Cambria Math" panose="02040503050406030204" pitchFamily="18" charset="0"/>
                            </a:rPr>
                            <m:t>𝜋</m:t>
                          </m:r>
                        </m:num>
                        <m:den>
                          <m:r>
                            <a:rPr lang="el-GR" i="1">
                              <a:solidFill>
                                <a:srgbClr val="FF0000"/>
                              </a:solidFill>
                              <a:latin typeface="Cambria Math" panose="02040503050406030204" pitchFamily="18" charset="0"/>
                            </a:rPr>
                            <m:t>𝜔</m:t>
                          </m:r>
                        </m:den>
                      </m:f>
                      <m:r>
                        <a:rPr lang="el-GR" i="1">
                          <a:solidFill>
                            <a:srgbClr val="FF0000"/>
                          </a:solidFill>
                          <a:latin typeface="Cambria Math" panose="02040503050406030204" pitchFamily="18" charset="0"/>
                        </a:rPr>
                        <m:t>=2</m:t>
                      </m:r>
                      <m:r>
                        <a:rPr lang="el-GR" i="1">
                          <a:solidFill>
                            <a:srgbClr val="FF0000"/>
                          </a:solidFill>
                          <a:latin typeface="Cambria Math" panose="02040503050406030204" pitchFamily="18" charset="0"/>
                        </a:rPr>
                        <m:t>𝜋</m:t>
                      </m:r>
                      <m:rad>
                        <m:radPr>
                          <m:degHide m:val="on"/>
                          <m:ctrlPr>
                            <a:rPr lang="el-GR" i="1">
                              <a:solidFill>
                                <a:srgbClr val="FF0000"/>
                              </a:solidFill>
                              <a:latin typeface="Cambria Math" panose="02040503050406030204" pitchFamily="18" charset="0"/>
                            </a:rPr>
                          </m:ctrlPr>
                        </m:radPr>
                        <m:deg/>
                        <m:e>
                          <m:f>
                            <m:fPr>
                              <m:ctrlPr>
                                <a:rPr lang="el-GR"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𝑚</m:t>
                              </m:r>
                            </m:num>
                            <m:den>
                              <m:r>
                                <a:rPr lang="en-US" i="1">
                                  <a:solidFill>
                                    <a:srgbClr val="FF0000"/>
                                  </a:solidFill>
                                  <a:latin typeface="Cambria Math" panose="02040503050406030204" pitchFamily="18" charset="0"/>
                                </a:rPr>
                                <m:t>𝑘</m:t>
                              </m:r>
                            </m:den>
                          </m:f>
                        </m:e>
                      </m:rad>
                    </m:oMath>
                  </m:oMathPara>
                </a14:m>
                <a:endParaRPr lang="en-US" dirty="0">
                  <a:solidFill>
                    <a:srgbClr val="FF0000"/>
                  </a:solidFill>
                </a:endParaRPr>
              </a:p>
            </p:txBody>
          </p:sp>
        </mc:Choice>
        <mc:Fallback xmlns="">
          <p:sp>
            <p:nvSpPr>
              <p:cNvPr id="13" name="TextBox 12">
                <a:extLst>
                  <a:ext uri="{FF2B5EF4-FFF2-40B4-BE49-F238E27FC236}">
                    <a16:creationId xmlns:a16="http://schemas.microsoft.com/office/drawing/2014/main" id="{41DBFE75-2E2A-AC8C-56A9-6131DEBE9433}"/>
                  </a:ext>
                </a:extLst>
              </p:cNvPr>
              <p:cNvSpPr txBox="1">
                <a:spLocks noRot="1" noChangeAspect="1" noMove="1" noResize="1" noEditPoints="1" noAdjustHandles="1" noChangeArrowheads="1" noChangeShapeType="1" noTextEdit="1"/>
              </p:cNvSpPr>
              <p:nvPr/>
            </p:nvSpPr>
            <p:spPr>
              <a:xfrm>
                <a:off x="4105276" y="4978374"/>
                <a:ext cx="4772024" cy="65601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DAD3975-DB10-A377-B593-B0FBA7E654F3}"/>
                  </a:ext>
                </a:extLst>
              </p:cNvPr>
              <p:cNvSpPr txBox="1"/>
              <p:nvPr/>
            </p:nvSpPr>
            <p:spPr>
              <a:xfrm>
                <a:off x="4307732" y="5634387"/>
                <a:ext cx="4781144" cy="9106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rgbClr val="FF0000"/>
                          </a:solidFill>
                          <a:latin typeface="Cambria Math" panose="02040503050406030204" pitchFamily="18" charset="0"/>
                        </a:rPr>
                        <m:t>𝑓</m:t>
                      </m:r>
                      <m:r>
                        <a:rPr lang="en-US" i="1" smtClean="0">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1</m:t>
                          </m:r>
                        </m:num>
                        <m:den>
                          <m:r>
                            <a:rPr lang="en-US" i="1">
                              <a:solidFill>
                                <a:srgbClr val="FF0000"/>
                              </a:solidFill>
                              <a:latin typeface="Cambria Math" panose="02040503050406030204" pitchFamily="18" charset="0"/>
                            </a:rPr>
                            <m:t>𝑇</m:t>
                          </m:r>
                        </m:den>
                      </m:f>
                      <m:r>
                        <a:rPr lang="en-US" i="1">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l-GR" i="1">
                              <a:solidFill>
                                <a:srgbClr val="FF0000"/>
                              </a:solidFill>
                              <a:latin typeface="Cambria Math" panose="02040503050406030204" pitchFamily="18" charset="0"/>
                            </a:rPr>
                            <m:t>𝜔</m:t>
                          </m:r>
                        </m:num>
                        <m:den>
                          <m:r>
                            <a:rPr lang="el-GR" i="1">
                              <a:solidFill>
                                <a:srgbClr val="FF0000"/>
                              </a:solidFill>
                              <a:latin typeface="Cambria Math" panose="02040503050406030204" pitchFamily="18" charset="0"/>
                            </a:rPr>
                            <m:t>2</m:t>
                          </m:r>
                          <m:r>
                            <a:rPr lang="el-GR" i="1">
                              <a:solidFill>
                                <a:srgbClr val="FF0000"/>
                              </a:solidFill>
                              <a:latin typeface="Cambria Math" panose="02040503050406030204" pitchFamily="18" charset="0"/>
                            </a:rPr>
                            <m:t>𝜋</m:t>
                          </m:r>
                        </m:den>
                      </m:f>
                      <m:r>
                        <a:rPr lang="en-US" i="1">
                          <a:solidFill>
                            <a:srgbClr val="FF0000"/>
                          </a:solidFill>
                          <a:latin typeface="Cambria Math" panose="02040503050406030204" pitchFamily="18" charset="0"/>
                        </a:rPr>
                        <m:t>=</m:t>
                      </m:r>
                      <m:f>
                        <m:fPr>
                          <m:ctrlPr>
                            <a:rPr lang="en-US" i="1">
                              <a:solidFill>
                                <a:srgbClr val="FF0000"/>
                              </a:solidFill>
                              <a:latin typeface="Cambria Math" panose="02040503050406030204" pitchFamily="18" charset="0"/>
                            </a:rPr>
                          </m:ctrlPr>
                        </m:fPr>
                        <m:num>
                          <m:r>
                            <a:rPr lang="el-GR" i="1">
                              <a:solidFill>
                                <a:srgbClr val="FF0000"/>
                              </a:solidFill>
                              <a:latin typeface="Cambria Math" panose="02040503050406030204" pitchFamily="18" charset="0"/>
                            </a:rPr>
                            <m:t>1</m:t>
                          </m:r>
                        </m:num>
                        <m:den>
                          <m:r>
                            <a:rPr lang="el-GR" i="1">
                              <a:solidFill>
                                <a:srgbClr val="FF0000"/>
                              </a:solidFill>
                              <a:latin typeface="Cambria Math" panose="02040503050406030204" pitchFamily="18" charset="0"/>
                            </a:rPr>
                            <m:t>2</m:t>
                          </m:r>
                          <m:r>
                            <a:rPr lang="el-GR" i="1">
                              <a:solidFill>
                                <a:srgbClr val="FF0000"/>
                              </a:solidFill>
                              <a:latin typeface="Cambria Math" panose="02040503050406030204" pitchFamily="18" charset="0"/>
                            </a:rPr>
                            <m:t>𝜋</m:t>
                          </m:r>
                        </m:den>
                      </m:f>
                      <m:rad>
                        <m:radPr>
                          <m:degHide m:val="on"/>
                          <m:ctrlPr>
                            <a:rPr lang="el-GR" i="1">
                              <a:solidFill>
                                <a:srgbClr val="FF0000"/>
                              </a:solidFill>
                              <a:latin typeface="Cambria Math" panose="02040503050406030204" pitchFamily="18" charset="0"/>
                            </a:rPr>
                          </m:ctrlPr>
                        </m:radPr>
                        <m:deg/>
                        <m:e>
                          <m:f>
                            <m:fPr>
                              <m:ctrlPr>
                                <a:rPr lang="el-GR"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𝑘</m:t>
                              </m:r>
                            </m:num>
                            <m:den>
                              <m:r>
                                <a:rPr lang="en-US" i="1">
                                  <a:solidFill>
                                    <a:srgbClr val="FF0000"/>
                                  </a:solidFill>
                                  <a:latin typeface="Cambria Math" panose="02040503050406030204" pitchFamily="18" charset="0"/>
                                </a:rPr>
                                <m:t>𝑚</m:t>
                              </m:r>
                            </m:den>
                          </m:f>
                        </m:e>
                      </m:rad>
                    </m:oMath>
                  </m:oMathPara>
                </a14:m>
                <a:endParaRPr lang="en-US" dirty="0">
                  <a:solidFill>
                    <a:srgbClr val="FF0000"/>
                  </a:solidFill>
                </a:endParaRPr>
              </a:p>
            </p:txBody>
          </p:sp>
        </mc:Choice>
        <mc:Fallback xmlns="">
          <p:sp>
            <p:nvSpPr>
              <p:cNvPr id="15" name="TextBox 14">
                <a:extLst>
                  <a:ext uri="{FF2B5EF4-FFF2-40B4-BE49-F238E27FC236}">
                    <a16:creationId xmlns:a16="http://schemas.microsoft.com/office/drawing/2014/main" id="{CDAD3975-DB10-A377-B593-B0FBA7E654F3}"/>
                  </a:ext>
                </a:extLst>
              </p:cNvPr>
              <p:cNvSpPr txBox="1">
                <a:spLocks noRot="1" noChangeAspect="1" noMove="1" noResize="1" noEditPoints="1" noAdjustHandles="1" noChangeArrowheads="1" noChangeShapeType="1" noTextEdit="1"/>
              </p:cNvSpPr>
              <p:nvPr/>
            </p:nvSpPr>
            <p:spPr>
              <a:xfrm>
                <a:off x="4307732" y="5634387"/>
                <a:ext cx="4781144" cy="910699"/>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5958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60046"/>
                <a:ext cx="7872249" cy="5327034"/>
              </a:xfrm>
            </p:spPr>
            <p:txBody>
              <a:bodyPr>
                <a:normAutofit lnSpcReduction="10000"/>
              </a:bodyPr>
              <a:lstStyle/>
              <a:p>
                <a:r>
                  <a:rPr lang="el-GR" b="1" dirty="0"/>
                  <a:t>Ενέργεια Απλού Αρμονικού Ταλαντωτή</a:t>
                </a:r>
                <a:br>
                  <a:rPr lang="el-GR" b="1" dirty="0"/>
                </a:br>
                <a:endParaRPr lang="el-GR" b="1" dirty="0"/>
              </a:p>
              <a:p>
                <a:pPr lvl="1"/>
                <a:r>
                  <a:rPr lang="el-GR" b="1" dirty="0"/>
                  <a:t>Κινητική Ενέργεια:</a:t>
                </a:r>
                <a:r>
                  <a:rPr lang="el-GR" dirty="0"/>
                  <a:t> </a:t>
                </a:r>
                <a:br>
                  <a:rPr lang="el-GR" dirty="0"/>
                </a:br>
                <a:r>
                  <a:rPr lang="el-GR" b="0" i="0" dirty="0">
                    <a:latin typeface="Cambria Math" panose="02040503050406030204" pitchFamily="18" charset="0"/>
                  </a:rPr>
                  <a:t/>
                </a:r>
                <a:br>
                  <a:rPr lang="el-GR" b="0" i="0" dirty="0">
                    <a:latin typeface="Cambria Math" panose="02040503050406030204" pitchFamily="18" charset="0"/>
                  </a:rPr>
                </a:br>
                <a14:m>
                  <m:oMath xmlns:m="http://schemas.openxmlformats.org/officeDocument/2006/math">
                    <m:r>
                      <a:rPr lang="el-GR" b="0" i="1" smtClean="0">
                        <a:latin typeface="Cambria Math" panose="02040503050406030204" pitchFamily="18" charset="0"/>
                      </a:rPr>
                      <m:t>𝛫</m:t>
                    </m:r>
                    <m:r>
                      <a:rPr lang="el-GR" b="0" i="0" smtClean="0">
                        <a:latin typeface="Cambria Math" panose="02040503050406030204" pitchFamily="18" charset="0"/>
                      </a:rPr>
                      <m:t>=</m:t>
                    </m:r>
                    <m:f>
                      <m:fPr>
                        <m:ctrlPr>
                          <a:rPr lang="el-GR" b="0" i="1" smtClean="0">
                            <a:latin typeface="Cambria Math" panose="02040503050406030204" pitchFamily="18" charset="0"/>
                          </a:rPr>
                        </m:ctrlPr>
                      </m:fPr>
                      <m:num>
                        <m:r>
                          <a:rPr lang="el-GR" b="0" i="1" smtClean="0">
                            <a:latin typeface="Cambria Math" panose="02040503050406030204" pitchFamily="18" charset="0"/>
                          </a:rPr>
                          <m:t>1</m:t>
                        </m:r>
                      </m:num>
                      <m:den>
                        <m:r>
                          <a:rPr lang="el-GR"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1" i="1" smtClean="0">
                            <a:solidFill>
                              <a:srgbClr val="FF0000"/>
                            </a:solidFill>
                            <a:latin typeface="Cambria Math" panose="02040503050406030204" pitchFamily="18" charset="0"/>
                          </a:rPr>
                          <m:t>𝒖</m:t>
                        </m:r>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2</m:t>
                        </m:r>
                      </m:den>
                    </m:f>
                    <m:r>
                      <a:rPr lang="en-US" i="1">
                        <a:latin typeface="Cambria Math" panose="02040503050406030204" pitchFamily="18" charset="0"/>
                      </a:rPr>
                      <m:t>𝑚</m:t>
                    </m:r>
                    <m:sSup>
                      <m:sSupPr>
                        <m:ctrlPr>
                          <a:rPr lang="en-US" i="1" smtClean="0">
                            <a:latin typeface="Cambria Math" panose="02040503050406030204" pitchFamily="18" charset="0"/>
                          </a:rPr>
                        </m:ctrlPr>
                      </m:sSupPr>
                      <m:e>
                        <m:r>
                          <a:rPr lang="el-GR" b="0" i="1" smtClean="0">
                            <a:latin typeface="Cambria Math" panose="02040503050406030204" pitchFamily="18" charset="0"/>
                          </a:rPr>
                          <m:t>𝜔</m:t>
                        </m:r>
                      </m:e>
                      <m:sup>
                        <m:r>
                          <a:rPr lang="el-GR" b="0" i="1" smtClean="0">
                            <a:latin typeface="Cambria Math" panose="02040503050406030204" pitchFamily="18" charset="0"/>
                          </a:rPr>
                          <m:t>2</m:t>
                        </m:r>
                      </m:sup>
                    </m:sSup>
                    <m:func>
                      <m:funcPr>
                        <m:ctrlPr>
                          <a:rPr lang="en-US" b="0" i="1" smtClean="0">
                            <a:latin typeface="Cambria Math" panose="02040503050406030204" pitchFamily="18" charset="0"/>
                          </a:rPr>
                        </m:ctrlPr>
                      </m:funcPr>
                      <m:fName>
                        <m:sSup>
                          <m:sSupPr>
                            <m:ctrlPr>
                              <a:rPr lang="en-US"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2</m:t>
                            </m:r>
                          </m:sup>
                        </m:sSup>
                      </m:fName>
                      <m:e>
                        <m:func>
                          <m:funcPr>
                            <m:ctrlPr>
                              <a:rPr lang="en-US" i="1">
                                <a:latin typeface="Cambria Math" panose="02040503050406030204" pitchFamily="18" charset="0"/>
                              </a:rPr>
                            </m:ctrlPr>
                          </m:funcPr>
                          <m:fName>
                            <m:sSup>
                              <m:sSupPr>
                                <m:ctrlPr>
                                  <a:rPr lang="en-US" i="1">
                                    <a:latin typeface="Cambria Math" panose="02040503050406030204" pitchFamily="18" charset="0"/>
                                  </a:rPr>
                                </m:ctrlPr>
                              </m:sSupPr>
                              <m:e>
                                <m:r>
                                  <m:rPr>
                                    <m:sty m:val="p"/>
                                  </m:rPr>
                                  <a:rPr lang="en-US">
                                    <a:latin typeface="Cambria Math" panose="02040503050406030204" pitchFamily="18" charset="0"/>
                                  </a:rPr>
                                  <m:t>sin</m:t>
                                </m:r>
                              </m:e>
                              <m:sup>
                                <m:r>
                                  <a:rPr lang="en-US" i="1">
                                    <a:latin typeface="Cambria Math" panose="02040503050406030204" pitchFamily="18" charset="0"/>
                                  </a:rPr>
                                  <m:t>2</m:t>
                                </m:r>
                              </m:sup>
                            </m:sSup>
                          </m:fName>
                          <m:e>
                            <m:r>
                              <a:rPr lang="en-US" i="1">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r>
                              <a:rPr lang="el-GR" i="1">
                                <a:latin typeface="Cambria Math" panose="02040503050406030204" pitchFamily="18" charset="0"/>
                              </a:rPr>
                              <m:t>𝜑</m:t>
                            </m:r>
                            <m:r>
                              <a:rPr lang="el-GR" i="1">
                                <a:latin typeface="Cambria Math" panose="02040503050406030204" pitchFamily="18" charset="0"/>
                              </a:rPr>
                              <m:t>)</m:t>
                            </m:r>
                          </m:e>
                        </m:func>
                      </m:e>
                    </m:func>
                  </m:oMath>
                </a14:m>
                <a:r>
                  <a:rPr lang="el-GR" b="1" dirty="0"/>
                  <a:t/>
                </a:r>
                <a:br>
                  <a:rPr lang="el-GR" b="1" dirty="0"/>
                </a:br>
                <a:endParaRPr lang="el-GR" b="1" dirty="0"/>
              </a:p>
              <a:p>
                <a:pPr lvl="1"/>
                <a:endParaRPr lang="el-GR" b="1" dirty="0"/>
              </a:p>
              <a:p>
                <a:pPr lvl="1"/>
                <a:r>
                  <a:rPr lang="el-GR" b="1" dirty="0"/>
                  <a:t>Ελαστική Δυναμική Ενέργεια: </a:t>
                </a:r>
                <a:br>
                  <a:rPr lang="el-GR" b="1" dirty="0"/>
                </a:br>
                <a:r>
                  <a:rPr lang="en-US" dirty="0">
                    <a:latin typeface="Cambria Math" panose="02040503050406030204" pitchFamily="18" charset="0"/>
                  </a:rPr>
                  <a:t/>
                </a:r>
                <a:br>
                  <a:rPr lang="en-US" dirty="0">
                    <a:latin typeface="Cambria Math" panose="02040503050406030204" pitchFamily="18" charset="0"/>
                  </a:rPr>
                </a:br>
                <a14:m>
                  <m:oMath xmlns:m="http://schemas.openxmlformats.org/officeDocument/2006/math">
                    <m:r>
                      <a:rPr lang="en-US" i="1" dirty="0">
                        <a:latin typeface="Cambria Math" panose="02040503050406030204" pitchFamily="18" charset="0"/>
                      </a:rPr>
                      <m:t>𝑈</m:t>
                    </m:r>
                    <m:r>
                      <a:rPr lang="el-GR">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2</m:t>
                        </m:r>
                      </m:den>
                    </m:f>
                    <m:r>
                      <a:rPr lang="en-US" b="0" i="1" smtClean="0">
                        <a:latin typeface="Cambria Math" panose="02040503050406030204" pitchFamily="18" charset="0"/>
                      </a:rPr>
                      <m:t>𝑘</m:t>
                    </m:r>
                    <m:sSup>
                      <m:sSupPr>
                        <m:ctrlPr>
                          <a:rPr lang="en-US" i="1">
                            <a:latin typeface="Cambria Math" panose="02040503050406030204" pitchFamily="18" charset="0"/>
                          </a:rPr>
                        </m:ctrlPr>
                      </m:sSupPr>
                      <m:e>
                        <m:r>
                          <a:rPr lang="en-US" b="1" i="1" smtClean="0">
                            <a:solidFill>
                              <a:srgbClr val="7030A0"/>
                            </a:solidFill>
                            <a:latin typeface="Cambria Math" panose="02040503050406030204" pitchFamily="18" charset="0"/>
                          </a:rPr>
                          <m:t>𝒙</m:t>
                        </m:r>
                      </m:e>
                      <m:sup>
                        <m:r>
                          <a:rPr lang="en-US" i="1">
                            <a:latin typeface="Cambria Math" panose="02040503050406030204" pitchFamily="18" charset="0"/>
                          </a:rPr>
                          <m:t>2</m:t>
                        </m:r>
                      </m:sup>
                    </m:sSup>
                    <m:r>
                      <a:rPr lang="en-US" i="1">
                        <a:latin typeface="Cambria Math" panose="02040503050406030204" pitchFamily="18" charset="0"/>
                      </a:rPr>
                      <m:t>=</m:t>
                    </m:r>
                    <m:f>
                      <m:fPr>
                        <m:ctrlPr>
                          <a:rPr lang="el-GR" i="1">
                            <a:latin typeface="Cambria Math" panose="02040503050406030204" pitchFamily="18" charset="0"/>
                          </a:rPr>
                        </m:ctrlPr>
                      </m:fPr>
                      <m:num>
                        <m:r>
                          <a:rPr lang="el-GR" i="1">
                            <a:latin typeface="Cambria Math" panose="02040503050406030204" pitchFamily="18" charset="0"/>
                          </a:rPr>
                          <m:t>1</m:t>
                        </m:r>
                      </m:num>
                      <m:den>
                        <m:r>
                          <a:rPr lang="el-GR" i="1">
                            <a:latin typeface="Cambria Math" panose="02040503050406030204" pitchFamily="18" charset="0"/>
                          </a:rPr>
                          <m:t>2</m:t>
                        </m:r>
                      </m:den>
                    </m:f>
                    <m:r>
                      <a:rPr lang="en-US" b="0" i="1" smtClean="0">
                        <a:latin typeface="Cambria Math" panose="02040503050406030204" pitchFamily="18" charset="0"/>
                      </a:rPr>
                      <m:t>𝑘</m:t>
                    </m:r>
                    <m:func>
                      <m:funcPr>
                        <m:ctrlPr>
                          <a:rPr lang="en-US" i="1">
                            <a:latin typeface="Cambria Math" panose="02040503050406030204" pitchFamily="18" charset="0"/>
                          </a:rPr>
                        </m:ctrlPr>
                      </m:funcPr>
                      <m:fName>
                        <m:sSup>
                          <m:sSupPr>
                            <m:ctrlPr>
                              <a:rPr lang="en-US" i="1">
                                <a:latin typeface="Cambria Math" panose="02040503050406030204" pitchFamily="18" charset="0"/>
                              </a:rPr>
                            </m:ctrlPr>
                          </m:sSupPr>
                          <m:e>
                            <m:r>
                              <a:rPr lang="en-US" i="1">
                                <a:latin typeface="Cambria Math" panose="02040503050406030204" pitchFamily="18" charset="0"/>
                              </a:rPr>
                              <m:t>𝐴</m:t>
                            </m:r>
                          </m:e>
                          <m:sup>
                            <m:r>
                              <a:rPr lang="en-US" i="1">
                                <a:latin typeface="Cambria Math" panose="02040503050406030204" pitchFamily="18" charset="0"/>
                              </a:rPr>
                              <m:t>2</m:t>
                            </m:r>
                          </m:sup>
                        </m:sSup>
                      </m:fName>
                      <m:e>
                        <m:func>
                          <m:funcPr>
                            <m:ctrlPr>
                              <a:rPr lang="en-US" i="1">
                                <a:latin typeface="Cambria Math" panose="02040503050406030204" pitchFamily="18" charset="0"/>
                              </a:rPr>
                            </m:ctrlPr>
                          </m:funcPr>
                          <m:fName>
                            <m:sSup>
                              <m:sSupPr>
                                <m:ctrlPr>
                                  <a:rPr lang="en-US" i="1">
                                    <a:latin typeface="Cambria Math" panose="02040503050406030204" pitchFamily="18" charset="0"/>
                                  </a:rPr>
                                </m:ctrlPr>
                              </m:sSupPr>
                              <m:e>
                                <m:r>
                                  <m:rPr>
                                    <m:sty m:val="p"/>
                                  </m:rPr>
                                  <a:rPr lang="en-US">
                                    <a:latin typeface="Cambria Math" panose="02040503050406030204" pitchFamily="18" charset="0"/>
                                  </a:rPr>
                                  <m:t>cos</m:t>
                                </m:r>
                              </m:e>
                              <m:sup>
                                <m:r>
                                  <a:rPr lang="en-US" i="1">
                                    <a:latin typeface="Cambria Math" panose="02040503050406030204" pitchFamily="18" charset="0"/>
                                  </a:rPr>
                                  <m:t>2</m:t>
                                </m:r>
                              </m:sup>
                            </m:sSup>
                          </m:fName>
                          <m:e>
                            <m:r>
                              <a:rPr lang="en-US" i="1">
                                <a:latin typeface="Cambria Math" panose="02040503050406030204" pitchFamily="18" charset="0"/>
                              </a:rPr>
                              <m:t>(</m:t>
                            </m:r>
                            <m:r>
                              <a:rPr lang="el-GR" i="1">
                                <a:latin typeface="Cambria Math" panose="02040503050406030204" pitchFamily="18" charset="0"/>
                              </a:rPr>
                              <m:t>𝜔</m:t>
                            </m:r>
                            <m:r>
                              <a:rPr lang="en-US" i="1">
                                <a:latin typeface="Cambria Math" panose="02040503050406030204" pitchFamily="18" charset="0"/>
                              </a:rPr>
                              <m:t>𝑡</m:t>
                            </m:r>
                            <m:r>
                              <a:rPr lang="en-US" i="1">
                                <a:latin typeface="Cambria Math" panose="02040503050406030204" pitchFamily="18" charset="0"/>
                              </a:rPr>
                              <m:t>+</m:t>
                            </m:r>
                            <m:r>
                              <a:rPr lang="el-GR" i="1">
                                <a:latin typeface="Cambria Math" panose="02040503050406030204" pitchFamily="18" charset="0"/>
                              </a:rPr>
                              <m:t>𝜑</m:t>
                            </m:r>
                            <m:r>
                              <a:rPr lang="el-GR" i="1">
                                <a:latin typeface="Cambria Math" panose="02040503050406030204" pitchFamily="18" charset="0"/>
                              </a:rPr>
                              <m:t>)</m:t>
                            </m:r>
                          </m:e>
                        </m:func>
                      </m:e>
                    </m:func>
                  </m:oMath>
                </a14:m>
                <a:endParaRPr lang="en-US" b="1" dirty="0"/>
              </a:p>
              <a:p>
                <a:endParaRPr lang="en-US" dirty="0"/>
              </a:p>
              <a:p>
                <a:r>
                  <a:rPr lang="el-GR" dirty="0"/>
                  <a:t>Το σύστημα του ταλαντωτή</a:t>
                </a:r>
                <a:r>
                  <a:rPr lang="en-US" dirty="0"/>
                  <a:t> {</a:t>
                </a:r>
                <a:r>
                  <a:rPr lang="el-GR" dirty="0"/>
                  <a:t>ελατήριο, σώμα} είναι απομονωμένο</a:t>
                </a:r>
              </a:p>
              <a:p>
                <a:r>
                  <a:rPr lang="el-GR" dirty="0"/>
                  <a:t>Η δύναμη του ελατηρίου είναι εσωτερική &amp; </a:t>
                </a:r>
                <a:r>
                  <a:rPr lang="el-GR" b="1" dirty="0"/>
                  <a:t>συντηρητική</a:t>
                </a:r>
                <a:r>
                  <a:rPr lang="el-GR"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60046"/>
                <a:ext cx="7872249" cy="5327034"/>
              </a:xfrm>
              <a:blipFill>
                <a:blip r:embed="rId2"/>
                <a:stretch>
                  <a:fillRect t="-1604" r="-542"/>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833280" y="6787080"/>
              <a:ext cx="360" cy="360"/>
            </p14:xfrm>
          </p:contentPart>
        </mc:Choice>
        <mc:Fallback xmlns="">
          <p:pic>
            <p:nvPicPr>
              <p:cNvPr id="4" name="Ink 3"/>
              <p:cNvPicPr/>
              <p:nvPr/>
            </p:nvPicPr>
            <p:blipFill>
              <a:blip r:embed="rId4"/>
              <a:stretch>
                <a:fillRect/>
              </a:stretch>
            </p:blipFill>
            <p:spPr>
              <a:xfrm>
                <a:off x="3825720" y="6779520"/>
                <a:ext cx="15480" cy="15480"/>
              </a:xfrm>
              <a:prstGeom prst="rect">
                <a:avLst/>
              </a:prstGeom>
            </p:spPr>
          </p:pic>
        </mc:Fallback>
      </mc:AlternateContent>
      <mc:AlternateContent xmlns:mc="http://schemas.openxmlformats.org/markup-compatibility/2006" xmlns:a14="http://schemas.microsoft.com/office/drawing/2010/main">
        <mc:Choice Requires="a14">
          <p:sp>
            <p:nvSpPr>
              <p:cNvPr id="7" name="Horizontal Scroll 6"/>
              <p:cNvSpPr/>
              <p:nvPr/>
            </p:nvSpPr>
            <p:spPr>
              <a:xfrm>
                <a:off x="6079039" y="621846"/>
                <a:ext cx="2819400" cy="838200"/>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b="1" i="1" smtClean="0">
                          <a:solidFill>
                            <a:srgbClr val="7030A0"/>
                          </a:solidFill>
                          <a:latin typeface="Cambria Math" panose="02040503050406030204" pitchFamily="18" charset="0"/>
                        </a:rPr>
                        <m:t>𝒙</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𝑡</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𝐴</m:t>
                      </m:r>
                      <m:func>
                        <m:funcPr>
                          <m:ctrlPr>
                            <a:rPr lang="en-US" b="0" i="1" smtClean="0">
                              <a:solidFill>
                                <a:schemeClr val="tx1"/>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cos</m:t>
                          </m:r>
                        </m:fName>
                        <m:e>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𝜔</m:t>
                              </m:r>
                              <m:r>
                                <a:rPr lang="en-US" b="0" i="1" smtClean="0">
                                  <a:solidFill>
                                    <a:schemeClr val="tx1"/>
                                  </a:solidFill>
                                  <a:latin typeface="Cambria Math" panose="02040503050406030204" pitchFamily="18" charset="0"/>
                                </a:rPr>
                                <m:t>𝑡</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𝜙</m:t>
                              </m:r>
                            </m:e>
                          </m:d>
                        </m:e>
                      </m:func>
                    </m:oMath>
                  </m:oMathPara>
                </a14:m>
                <a:endParaRPr lang="en-US" b="0" dirty="0"/>
              </a:p>
              <a:p>
                <a:pPr algn="ct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𝒖</m:t>
                      </m:r>
                      <m:d>
                        <m:dPr>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𝑡</m:t>
                          </m:r>
                        </m:e>
                      </m:d>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𝜔</m:t>
                      </m:r>
                      <m:r>
                        <a:rPr lang="en-US" b="0" i="1" smtClean="0">
                          <a:solidFill>
                            <a:schemeClr val="tx1"/>
                          </a:solidFill>
                          <a:latin typeface="Cambria Math" panose="02040503050406030204" pitchFamily="18" charset="0"/>
                        </a:rPr>
                        <m:t>𝐴</m:t>
                      </m:r>
                      <m:r>
                        <a:rPr lang="en-US" b="0" i="1" smtClean="0">
                          <a:solidFill>
                            <a:schemeClr val="tx1"/>
                          </a:solidFill>
                          <a:latin typeface="Cambria Math" panose="02040503050406030204" pitchFamily="18" charset="0"/>
                        </a:rPr>
                        <m:t> </m:t>
                      </m:r>
                      <m:r>
                        <m:rPr>
                          <m:sty m:val="p"/>
                        </m:rPr>
                        <a:rPr lang="en-US" b="0" i="0" smtClean="0">
                          <a:solidFill>
                            <a:schemeClr val="tx1"/>
                          </a:solidFill>
                          <a:latin typeface="Cambria Math" panose="02040503050406030204" pitchFamily="18" charset="0"/>
                        </a:rPr>
                        <m:t>sin</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𝜔</m:t>
                      </m:r>
                      <m:r>
                        <a:rPr lang="en-US" b="0" i="1" smtClean="0">
                          <a:solidFill>
                            <a:schemeClr val="tx1"/>
                          </a:solidFill>
                          <a:latin typeface="Cambria Math" panose="02040503050406030204" pitchFamily="18" charset="0"/>
                        </a:rPr>
                        <m:t>𝑡</m:t>
                      </m:r>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𝜙</m:t>
                      </m:r>
                      <m:r>
                        <a:rPr lang="en-US" b="0" i="1" smtClean="0">
                          <a:solidFill>
                            <a:schemeClr val="tx1"/>
                          </a:solidFill>
                          <a:latin typeface="Cambria Math" panose="02040503050406030204" pitchFamily="18" charset="0"/>
                        </a:rPr>
                        <m:t>)</m:t>
                      </m:r>
                    </m:oMath>
                  </m:oMathPara>
                </a14:m>
                <a:endParaRPr lang="el-GR" dirty="0">
                  <a:solidFill>
                    <a:schemeClr val="tx1"/>
                  </a:solidFill>
                </a:endParaRPr>
              </a:p>
            </p:txBody>
          </p:sp>
        </mc:Choice>
        <mc:Fallback xmlns="">
          <p:sp>
            <p:nvSpPr>
              <p:cNvPr id="7" name="Horizontal Scroll 6"/>
              <p:cNvSpPr>
                <a:spLocks noRot="1" noChangeAspect="1" noMove="1" noResize="1" noEditPoints="1" noAdjustHandles="1" noChangeArrowheads="1" noChangeShapeType="1" noTextEdit="1"/>
              </p:cNvSpPr>
              <p:nvPr/>
            </p:nvSpPr>
            <p:spPr>
              <a:xfrm>
                <a:off x="6079039" y="621846"/>
                <a:ext cx="2819400" cy="838200"/>
              </a:xfrm>
              <a:prstGeom prst="horizontalScroll">
                <a:avLst/>
              </a:prstGeom>
              <a:blipFill rotWithShape="0">
                <a:blip r:embed="rId5"/>
                <a:stretch>
                  <a:fillRect/>
                </a:stretch>
              </a:blipFill>
            </p:spPr>
            <p:txBody>
              <a:bodyPr/>
              <a:lstStyle/>
              <a:p>
                <a:r>
                  <a:rPr lang="el-GR">
                    <a:noFill/>
                  </a:rPr>
                  <a:t> </a:t>
                </a:r>
              </a:p>
            </p:txBody>
          </p:sp>
        </mc:Fallback>
      </mc:AlternateContent>
      <p:cxnSp>
        <p:nvCxnSpPr>
          <p:cNvPr id="6" name="Straight Arrow Connector 5"/>
          <p:cNvCxnSpPr/>
          <p:nvPr/>
        </p:nvCxnSpPr>
        <p:spPr>
          <a:xfrm>
            <a:off x="4368800" y="2514600"/>
            <a:ext cx="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p:cNvSpPr txBox="1"/>
              <p:nvPr/>
            </p:nvSpPr>
            <p:spPr>
              <a:xfrm>
                <a:off x="4125648" y="1907643"/>
                <a:ext cx="435504" cy="6182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𝑘</m:t>
                          </m:r>
                        </m:num>
                        <m:den>
                          <m:r>
                            <a:rPr lang="en-US" b="0" i="1" smtClean="0">
                              <a:latin typeface="Cambria Math" panose="02040503050406030204" pitchFamily="18" charset="0"/>
                            </a:rPr>
                            <m:t>𝑚</m:t>
                          </m:r>
                        </m:den>
                      </m:f>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125648" y="1907643"/>
                <a:ext cx="435504" cy="618246"/>
              </a:xfrm>
              <a:prstGeom prst="rect">
                <a:avLst/>
              </a:prstGeom>
              <a:blipFill>
                <a:blip r:embed="rId6"/>
                <a:stretch>
                  <a:fillRect/>
                </a:stretch>
              </a:blipFill>
            </p:spPr>
            <p:txBody>
              <a:bodyPr/>
              <a:lstStyle/>
              <a:p>
                <a:r>
                  <a:rPr lang="en-US">
                    <a:noFill/>
                  </a:rPr>
                  <a:t> </a:t>
                </a:r>
              </a:p>
            </p:txBody>
          </p:sp>
        </mc:Fallback>
      </mc:AlternateContent>
      <p:cxnSp>
        <p:nvCxnSpPr>
          <p:cNvPr id="9" name="Γραμμή σύνδεσης: Γωνιώδης 8">
            <a:extLst>
              <a:ext uri="{FF2B5EF4-FFF2-40B4-BE49-F238E27FC236}">
                <a16:creationId xmlns:a16="http://schemas.microsoft.com/office/drawing/2014/main" id="{D9EA3740-451B-FC30-49CB-998BFD732A85}"/>
              </a:ext>
            </a:extLst>
          </p:cNvPr>
          <p:cNvCxnSpPr/>
          <p:nvPr/>
        </p:nvCxnSpPr>
        <p:spPr>
          <a:xfrm>
            <a:off x="4368800" y="3276600"/>
            <a:ext cx="1651000" cy="457200"/>
          </a:xfrm>
          <a:prstGeom prst="bentConnector3">
            <a:avLst>
              <a:gd name="adj1" fmla="val 507"/>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C51EC36-5931-77ED-B2E0-AFACD00A3C33}"/>
                  </a:ext>
                </a:extLst>
              </p:cNvPr>
              <p:cNvSpPr txBox="1"/>
              <p:nvPr/>
            </p:nvSpPr>
            <p:spPr>
              <a:xfrm>
                <a:off x="6138278" y="3445708"/>
                <a:ext cx="2148409" cy="5761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l-GR" sz="2000" b="0" i="1" smtClean="0">
                              <a:latin typeface="Cambria Math" panose="02040503050406030204" pitchFamily="18" charset="0"/>
                            </a:rPr>
                          </m:ctrlPr>
                        </m:fPr>
                        <m:num>
                          <m:r>
                            <a:rPr lang="el-GR" sz="2000" b="0" i="1" smtClean="0">
                              <a:latin typeface="Cambria Math" panose="02040503050406030204" pitchFamily="18" charset="0"/>
                            </a:rPr>
                            <m:t>1</m:t>
                          </m:r>
                        </m:num>
                        <m:den>
                          <m:r>
                            <a:rPr lang="el-GR" sz="2000" b="0" i="1" smtClean="0">
                              <a:latin typeface="Cambria Math" panose="02040503050406030204" pitchFamily="18" charset="0"/>
                            </a:rPr>
                            <m:t>2</m:t>
                          </m:r>
                        </m:den>
                      </m:f>
                      <m:r>
                        <a:rPr lang="en-US" sz="2000" b="0" i="1" smtClean="0">
                          <a:latin typeface="Cambria Math" panose="02040503050406030204" pitchFamily="18" charset="0"/>
                        </a:rPr>
                        <m:t>𝑘</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𝐴</m:t>
                          </m:r>
                        </m:e>
                        <m:sup>
                          <m:r>
                            <a:rPr lang="en-US" sz="2000" b="0" i="1" smtClean="0">
                              <a:latin typeface="Cambria Math" panose="02040503050406030204" pitchFamily="18" charset="0"/>
                            </a:rPr>
                            <m:t>2</m:t>
                          </m:r>
                        </m:sup>
                      </m:sSup>
                      <m:func>
                        <m:funcPr>
                          <m:ctrlPr>
                            <a:rPr lang="en-US" sz="2000" b="0" i="1" smtClean="0">
                              <a:latin typeface="Cambria Math" panose="02040503050406030204" pitchFamily="18" charset="0"/>
                            </a:rPr>
                          </m:ctrlPr>
                        </m:funcPr>
                        <m:fName>
                          <m:sSup>
                            <m:sSupPr>
                              <m:ctrlPr>
                                <a:rPr lang="en-US" sz="2000" b="0" i="1" smtClean="0">
                                  <a:latin typeface="Cambria Math" panose="02040503050406030204" pitchFamily="18" charset="0"/>
                                </a:rPr>
                              </m:ctrlPr>
                            </m:sSupPr>
                            <m:e>
                              <m:r>
                                <m:rPr>
                                  <m:sty m:val="p"/>
                                </m:rPr>
                                <a:rPr lang="en-US" sz="2000" b="0" i="0" smtClean="0">
                                  <a:latin typeface="Cambria Math" panose="02040503050406030204" pitchFamily="18" charset="0"/>
                                </a:rPr>
                                <m:t>sin</m:t>
                              </m:r>
                            </m:e>
                            <m:sup>
                              <m:r>
                                <a:rPr lang="en-US" sz="2000" b="0" i="1" smtClean="0">
                                  <a:latin typeface="Cambria Math" panose="02040503050406030204" pitchFamily="18" charset="0"/>
                                </a:rPr>
                                <m:t>2</m:t>
                              </m:r>
                            </m:sup>
                          </m:sSup>
                        </m:fName>
                        <m:e>
                          <m:r>
                            <a:rPr lang="en-US" sz="2000" b="0" i="1" smtClean="0">
                              <a:latin typeface="Cambria Math" panose="02040503050406030204" pitchFamily="18" charset="0"/>
                            </a:rPr>
                            <m:t>(</m:t>
                          </m:r>
                          <m:r>
                            <a:rPr lang="en-US" sz="2000" b="0" i="1" smtClean="0">
                              <a:latin typeface="Cambria Math" panose="02040503050406030204" pitchFamily="18" charset="0"/>
                            </a:rPr>
                            <m:t>𝜔</m:t>
                          </m:r>
                          <m:r>
                            <a:rPr lang="en-US" sz="2000" b="0" i="1" smtClean="0">
                              <a:latin typeface="Cambria Math" panose="02040503050406030204" pitchFamily="18" charset="0"/>
                            </a:rPr>
                            <m:t>𝑡</m:t>
                          </m:r>
                          <m:r>
                            <a:rPr lang="en-US" sz="2000" b="0" i="1" smtClean="0">
                              <a:latin typeface="Cambria Math" panose="02040503050406030204" pitchFamily="18" charset="0"/>
                            </a:rPr>
                            <m:t>+</m:t>
                          </m:r>
                          <m:r>
                            <a:rPr lang="en-US" sz="2000" b="0" i="1" smtClean="0">
                              <a:latin typeface="Cambria Math" panose="02040503050406030204" pitchFamily="18" charset="0"/>
                            </a:rPr>
                            <m:t>𝜙</m:t>
                          </m:r>
                          <m:r>
                            <a:rPr lang="en-US" sz="2000" b="0" i="1" smtClean="0">
                              <a:latin typeface="Cambria Math" panose="02040503050406030204" pitchFamily="18" charset="0"/>
                            </a:rPr>
                            <m:t>)</m:t>
                          </m:r>
                        </m:e>
                      </m:func>
                    </m:oMath>
                  </m:oMathPara>
                </a14:m>
                <a:endParaRPr lang="en-US" sz="2000" dirty="0"/>
              </a:p>
            </p:txBody>
          </p:sp>
        </mc:Choice>
        <mc:Fallback xmlns="">
          <p:sp>
            <p:nvSpPr>
              <p:cNvPr id="11" name="TextBox 10">
                <a:extLst>
                  <a:ext uri="{FF2B5EF4-FFF2-40B4-BE49-F238E27FC236}">
                    <a16:creationId xmlns:a16="http://schemas.microsoft.com/office/drawing/2014/main" id="{3C51EC36-5931-77ED-B2E0-AFACD00A3C33}"/>
                  </a:ext>
                </a:extLst>
              </p:cNvPr>
              <p:cNvSpPr txBox="1">
                <a:spLocks noRot="1" noChangeAspect="1" noMove="1" noResize="1" noEditPoints="1" noAdjustHandles="1" noChangeArrowheads="1" noChangeShapeType="1" noTextEdit="1"/>
              </p:cNvSpPr>
              <p:nvPr/>
            </p:nvSpPr>
            <p:spPr>
              <a:xfrm>
                <a:off x="6138278" y="3445708"/>
                <a:ext cx="2148409" cy="576183"/>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762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814"/>
          <a:stretch/>
        </p:blipFill>
        <p:spPr>
          <a:xfrm>
            <a:off x="914400" y="2376992"/>
            <a:ext cx="6546111" cy="4125036"/>
          </a:xfrm>
          <a:prstGeom prst="rect">
            <a:avLst/>
          </a:prstGeom>
        </p:spPr>
      </p:pic>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469120"/>
              </a:xfrm>
            </p:spPr>
            <p:txBody>
              <a:bodyPr>
                <a:normAutofit/>
              </a:bodyPr>
              <a:lstStyle/>
              <a:p>
                <a:r>
                  <a:rPr lang="el-GR" b="1" dirty="0"/>
                  <a:t>Ενέργεια Απλού Αρμονικού Ταλαντωτή</a:t>
                </a:r>
              </a:p>
              <a:p>
                <a:pPr lvl="1"/>
                <a:r>
                  <a:rPr lang="el-GR" dirty="0"/>
                  <a:t>Μηχανική Ενέργεια </a:t>
                </a:r>
                <a14:m>
                  <m:oMath xmlns:m="http://schemas.openxmlformats.org/officeDocument/2006/math">
                    <m:r>
                      <a:rPr lang="el-GR" i="1" dirty="0" smtClean="0">
                        <a:latin typeface="Cambria Math" panose="02040503050406030204" pitchFamily="18" charset="0"/>
                      </a:rPr>
                      <m:t>𝛫</m:t>
                    </m:r>
                    <m:r>
                      <a:rPr lang="el-GR" i="1" dirty="0" smtClean="0">
                        <a:latin typeface="Cambria Math" panose="02040503050406030204" pitchFamily="18" charset="0"/>
                      </a:rPr>
                      <m:t> + </m:t>
                    </m:r>
                    <m:r>
                      <a:rPr lang="en-US" i="1" dirty="0" smtClean="0">
                        <a:latin typeface="Cambria Math" panose="02040503050406030204" pitchFamily="18" charset="0"/>
                      </a:rPr>
                      <m:t>𝑈</m:t>
                    </m:r>
                  </m:oMath>
                </a14:m>
                <a:r>
                  <a:rPr lang="el-GR" b="0" i="1" dirty="0">
                    <a:latin typeface="Cambria Math" panose="02040503050406030204" pitchFamily="18" charset="0"/>
                  </a:rPr>
                  <a:t> </a:t>
                </a:r>
                <a:r>
                  <a:rPr lang="el-GR" b="0" dirty="0"/>
                  <a:t>σταθερή – </a:t>
                </a:r>
                <a:r>
                  <a:rPr lang="el-GR" b="1" dirty="0"/>
                  <a:t>ΑΔΜΕ </a:t>
                </a:r>
                <a:r>
                  <a:rPr lang="en-US" b="0" i="1" dirty="0">
                    <a:latin typeface="Cambria Math" panose="02040503050406030204" pitchFamily="18" charset="0"/>
                  </a:rPr>
                  <a:t/>
                </a:r>
                <a:br>
                  <a:rPr lang="en-US" b="0" i="1" dirty="0">
                    <a:latin typeface="Cambria Math" panose="02040503050406030204" pitchFamily="18" charset="0"/>
                  </a:rPr>
                </a:br>
                <a:r>
                  <a:rPr lang="en-US" b="0" i="1" dirty="0">
                    <a:latin typeface="Cambria Math" panose="02040503050406030204" pitchFamily="18" charset="0"/>
                  </a:rPr>
                  <a:t>			</a:t>
                </a:r>
                <a:r>
                  <a:rPr lang="en-US" i="1" dirty="0">
                    <a:latin typeface="Cambria Math" panose="02040503050406030204" pitchFamily="18" charset="0"/>
                  </a:rPr>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𝑚𝑒𝑐h</m:t>
                        </m:r>
                      </m:sub>
                    </m:sSub>
                    <m:r>
                      <a:rPr lang="en-US" sz="2400" i="1">
                        <a:latin typeface="Cambria Math" panose="02040503050406030204" pitchFamily="18" charset="0"/>
                      </a:rPr>
                      <m:t>=</m:t>
                    </m:r>
                    <m:r>
                      <a:rPr lang="en-US" sz="2400" i="1">
                        <a:latin typeface="Cambria Math" panose="02040503050406030204" pitchFamily="18" charset="0"/>
                      </a:rPr>
                      <m:t>𝐾</m:t>
                    </m:r>
                    <m:r>
                      <a:rPr lang="en-US" sz="2400" i="1">
                        <a:latin typeface="Cambria Math" panose="02040503050406030204" pitchFamily="18" charset="0"/>
                      </a:rPr>
                      <m:t>+</m:t>
                    </m:r>
                    <m:r>
                      <a:rPr lang="en-US" sz="2400" i="1">
                        <a:latin typeface="Cambria Math" panose="02040503050406030204" pitchFamily="18" charset="0"/>
                      </a:rPr>
                      <m:t>𝑈</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en-US" sz="2400" i="1">
                        <a:latin typeface="Cambria Math" panose="02040503050406030204" pitchFamily="18" charset="0"/>
                      </a:rPr>
                      <m:t>𝑘</m:t>
                    </m:r>
                    <m:sSup>
                      <m:sSupPr>
                        <m:ctrlPr>
                          <a:rPr lang="en-US" sz="2400" i="1">
                            <a:latin typeface="Cambria Math" panose="02040503050406030204" pitchFamily="18" charset="0"/>
                          </a:rPr>
                        </m:ctrlPr>
                      </m:sSupPr>
                      <m:e>
                        <m:r>
                          <a:rPr lang="en-US" sz="2400" i="1">
                            <a:latin typeface="Cambria Math" panose="02040503050406030204" pitchFamily="18" charset="0"/>
                          </a:rPr>
                          <m:t>𝐴</m:t>
                        </m:r>
                      </m:e>
                      <m:sup>
                        <m:r>
                          <a:rPr lang="en-US" sz="2400" i="1">
                            <a:latin typeface="Cambria Math" panose="02040503050406030204" pitchFamily="18" charset="0"/>
                          </a:rPr>
                          <m:t>2</m:t>
                        </m:r>
                      </m:sup>
                    </m:sSup>
                  </m:oMath>
                </a14:m>
                <a:endParaRPr lang="el-GR" dirty="0"/>
              </a:p>
              <a:p>
                <a:pPr lvl="1"/>
                <a:endParaRPr lang="el-GR" dirty="0"/>
              </a:p>
              <a:p>
                <a:pPr marL="68580" indent="0">
                  <a:buNone/>
                </a:pPr>
                <a:r>
                  <a:rPr lang="en-US" b="0" dirty="0"/>
                  <a:t>					      </a:t>
                </a:r>
                <a:br>
                  <a:rPr lang="en-US" b="0" dirty="0"/>
                </a:br>
                <a:r>
                  <a:rPr lang="en-US" b="0" dirty="0"/>
                  <a:t/>
                </a:r>
                <a:br>
                  <a:rPr lang="en-US" b="0" dirty="0"/>
                </a:br>
                <a:r>
                  <a:rPr lang="en-US" b="0" dirty="0"/>
                  <a:t>					</a:t>
                </a:r>
                <a:endParaRPr lang="el-GR"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469120"/>
              </a:xfrm>
              <a:blipFill>
                <a:blip r:embed="rId3"/>
                <a:stretch>
                  <a:fillRect t="-1091"/>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2685960" y="5456520"/>
              <a:ext cx="1608120" cy="43560"/>
            </p14:xfrm>
          </p:contentPart>
        </mc:Choice>
        <mc:Fallback xmlns="">
          <p:pic>
            <p:nvPicPr>
              <p:cNvPr id="4" name="Ink 3"/>
              <p:cNvPicPr/>
              <p:nvPr/>
            </p:nvPicPr>
            <p:blipFill>
              <a:blip r:embed="rId5"/>
              <a:stretch>
                <a:fillRect/>
              </a:stretch>
            </p:blipFill>
            <p:spPr>
              <a:xfrm>
                <a:off x="2679480" y="5450040"/>
                <a:ext cx="1617120" cy="52560"/>
              </a:xfrm>
              <a:prstGeom prst="rect">
                <a:avLst/>
              </a:prstGeom>
            </p:spPr>
          </p:pic>
        </mc:Fallback>
      </mc:AlternateContent>
      <p:sp>
        <p:nvSpPr>
          <p:cNvPr id="6" name="TextBox 5">
            <a:extLst>
              <a:ext uri="{FF2B5EF4-FFF2-40B4-BE49-F238E27FC236}">
                <a16:creationId xmlns:a16="http://schemas.microsoft.com/office/drawing/2014/main" id="{FC0A25B6-669B-0D88-897E-DB86B40FFE42}"/>
              </a:ext>
            </a:extLst>
          </p:cNvPr>
          <p:cNvSpPr txBox="1"/>
          <p:nvPr/>
        </p:nvSpPr>
        <p:spPr>
          <a:xfrm>
            <a:off x="1332121" y="6062908"/>
            <a:ext cx="2981009" cy="369332"/>
          </a:xfrm>
          <a:prstGeom prst="rect">
            <a:avLst/>
          </a:prstGeom>
          <a:noFill/>
        </p:spPr>
        <p:txBody>
          <a:bodyPr wrap="none" rtlCol="0">
            <a:spAutoFit/>
          </a:bodyPr>
          <a:lstStyle/>
          <a:p>
            <a:r>
              <a:rPr lang="el-GR" dirty="0"/>
              <a:t>Διάγραμμα ενέργειας-χρόνου</a:t>
            </a:r>
            <a:endParaRPr lang="en-US" dirty="0"/>
          </a:p>
        </p:txBody>
      </p:sp>
      <p:sp>
        <p:nvSpPr>
          <p:cNvPr id="7" name="TextBox 6">
            <a:extLst>
              <a:ext uri="{FF2B5EF4-FFF2-40B4-BE49-F238E27FC236}">
                <a16:creationId xmlns:a16="http://schemas.microsoft.com/office/drawing/2014/main" id="{4957F06E-51DD-EE8B-ACC1-78B5004A52B3}"/>
              </a:ext>
            </a:extLst>
          </p:cNvPr>
          <p:cNvSpPr txBox="1"/>
          <p:nvPr/>
        </p:nvSpPr>
        <p:spPr>
          <a:xfrm>
            <a:off x="4830870" y="6062908"/>
            <a:ext cx="3489417" cy="369332"/>
          </a:xfrm>
          <a:prstGeom prst="rect">
            <a:avLst/>
          </a:prstGeom>
          <a:noFill/>
        </p:spPr>
        <p:txBody>
          <a:bodyPr wrap="none" rtlCol="0">
            <a:spAutoFit/>
          </a:bodyPr>
          <a:lstStyle/>
          <a:p>
            <a:r>
              <a:rPr lang="el-GR" dirty="0"/>
              <a:t>Διάγραμμα ενέργειας-μετατόπισης</a:t>
            </a:r>
            <a:endParaRPr lang="en-US" dirty="0"/>
          </a:p>
        </p:txBody>
      </p:sp>
    </p:spTree>
    <p:extLst>
      <p:ext uri="{BB962C8B-B14F-4D97-AF65-F5344CB8AC3E}">
        <p14:creationId xmlns:p14="http://schemas.microsoft.com/office/powerpoint/2010/main" val="121149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49" cy="4469120"/>
              </a:xfrm>
            </p:spPr>
            <p:txBody>
              <a:bodyPr>
                <a:normAutofit/>
              </a:bodyPr>
              <a:lstStyle/>
              <a:p>
                <a:r>
                  <a:rPr lang="el-GR" b="1" dirty="0"/>
                  <a:t>Ενέργεια Απλού Αρμονικού Ταλαντωτή</a:t>
                </a:r>
              </a:p>
              <a:p>
                <a:pPr lvl="1"/>
                <a:r>
                  <a:rPr lang="el-GR" dirty="0"/>
                  <a:t>Μηχανική Ενέργεια </a:t>
                </a:r>
                <a14:m>
                  <m:oMath xmlns:m="http://schemas.openxmlformats.org/officeDocument/2006/math">
                    <m:r>
                      <a:rPr lang="el-GR" i="1" dirty="0" smtClean="0">
                        <a:latin typeface="Cambria Math" panose="02040503050406030204" pitchFamily="18" charset="0"/>
                      </a:rPr>
                      <m:t>𝛫</m:t>
                    </m:r>
                    <m:r>
                      <a:rPr lang="el-GR" i="1" dirty="0" smtClean="0">
                        <a:latin typeface="Cambria Math" panose="02040503050406030204" pitchFamily="18" charset="0"/>
                      </a:rPr>
                      <m:t> + </m:t>
                    </m:r>
                    <m:r>
                      <a:rPr lang="en-US" i="1" dirty="0" smtClean="0">
                        <a:latin typeface="Cambria Math" panose="02040503050406030204" pitchFamily="18" charset="0"/>
                      </a:rPr>
                      <m:t>𝑈</m:t>
                    </m:r>
                  </m:oMath>
                </a14:m>
                <a:r>
                  <a:rPr lang="en-US" b="0" i="1" dirty="0">
                    <a:latin typeface="Cambria Math" panose="02040503050406030204" pitchFamily="18" charset="0"/>
                  </a:rPr>
                  <a:t/>
                </a:r>
                <a:br>
                  <a:rPr lang="en-US" b="0" i="1" dirty="0">
                    <a:latin typeface="Cambria Math" panose="02040503050406030204" pitchFamily="18" charset="0"/>
                  </a:rPr>
                </a:br>
                <a:endParaRPr lang="en-US" sz="2400" i="1" dirty="0">
                  <a:latin typeface="Cambria Math" panose="02040503050406030204" pitchFamily="18" charset="0"/>
                </a:endParaRPr>
              </a:p>
              <a:p>
                <a:pPr marL="365760" lvl="1" indent="0">
                  <a:buNone/>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𝐸</m:t>
                          </m:r>
                        </m:e>
                        <m:sub>
                          <m:r>
                            <a:rPr lang="en-US" sz="2400" i="1">
                              <a:latin typeface="Cambria Math" panose="02040503050406030204" pitchFamily="18" charset="0"/>
                            </a:rPr>
                            <m:t>𝑚𝑒𝑐h</m:t>
                          </m:r>
                        </m:sub>
                      </m:sSub>
                      <m:r>
                        <a:rPr lang="en-US" sz="2400" i="1">
                          <a:latin typeface="Cambria Math" panose="02040503050406030204" pitchFamily="18" charset="0"/>
                        </a:rPr>
                        <m:t>=</m:t>
                      </m:r>
                      <m:r>
                        <a:rPr lang="en-US" sz="2400" i="1">
                          <a:latin typeface="Cambria Math" panose="02040503050406030204" pitchFamily="18" charset="0"/>
                        </a:rPr>
                        <m:t>𝐾</m:t>
                      </m:r>
                      <m:r>
                        <a:rPr lang="en-US" sz="2400" i="1">
                          <a:latin typeface="Cambria Math" panose="02040503050406030204" pitchFamily="18" charset="0"/>
                        </a:rPr>
                        <m:t>+</m:t>
                      </m:r>
                      <m:r>
                        <a:rPr lang="en-US" sz="2400" i="1">
                          <a:latin typeface="Cambria Math" panose="02040503050406030204" pitchFamily="18" charset="0"/>
                        </a:rPr>
                        <m:t>𝑈</m:t>
                      </m:r>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den>
                      </m:f>
                      <m:r>
                        <a:rPr lang="en-US" sz="2400" i="1">
                          <a:latin typeface="Cambria Math" panose="02040503050406030204" pitchFamily="18" charset="0"/>
                        </a:rPr>
                        <m:t>𝑘</m:t>
                      </m:r>
                      <m:sSup>
                        <m:sSupPr>
                          <m:ctrlPr>
                            <a:rPr lang="en-US" sz="2400" i="1">
                              <a:latin typeface="Cambria Math" panose="02040503050406030204" pitchFamily="18" charset="0"/>
                            </a:rPr>
                          </m:ctrlPr>
                        </m:sSupPr>
                        <m:e>
                          <m:r>
                            <a:rPr lang="en-US" sz="2400" i="1">
                              <a:latin typeface="Cambria Math" panose="02040503050406030204" pitchFamily="18" charset="0"/>
                            </a:rPr>
                            <m:t>𝐴</m:t>
                          </m:r>
                        </m:e>
                        <m:sup>
                          <m:r>
                            <a:rPr lang="en-US" sz="2400" i="1">
                              <a:latin typeface="Cambria Math" panose="02040503050406030204" pitchFamily="18" charset="0"/>
                            </a:rPr>
                            <m:t>2</m:t>
                          </m:r>
                        </m:sup>
                      </m:sSup>
                    </m:oMath>
                  </m:oMathPara>
                </a14:m>
                <a:endParaRPr lang="el-GR" dirty="0"/>
              </a:p>
              <a:p>
                <a:pPr marL="68580" indent="0">
                  <a:buNone/>
                </a:pPr>
                <a:r>
                  <a:rPr lang="en-US" b="0" dirty="0"/>
                  <a:t>					      </a:t>
                </a:r>
                <a:br>
                  <a:rPr lang="en-US" b="0" dirty="0"/>
                </a:br>
                <a:r>
                  <a:rPr lang="en-US" b="0" dirty="0"/>
                  <a:t/>
                </a:r>
                <a:br>
                  <a:rPr lang="en-US" b="0" dirty="0"/>
                </a:br>
                <a:r>
                  <a:rPr lang="en-US" b="0" dirty="0"/>
                  <a:t>					</a:t>
                </a:r>
                <a:endParaRPr lang="el-GR" dirty="0"/>
              </a:p>
              <a:p>
                <a:pPr lvl="1"/>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49" cy="4469120"/>
              </a:xfrm>
              <a:blipFill>
                <a:blip r:embed="rId2"/>
                <a:stretch>
                  <a:fillRect t="-1091"/>
                </a:stretch>
              </a:blipFill>
            </p:spPr>
            <p:txBody>
              <a:bodyPr/>
              <a:lstStyle/>
              <a:p>
                <a:r>
                  <a:rPr lang="en-US">
                    <a:noFill/>
                  </a:rPr>
                  <a:t> </a:t>
                </a:r>
              </a:p>
            </p:txBody>
          </p:sp>
        </mc:Fallback>
      </mc:AlternateContent>
      <p:pic>
        <p:nvPicPr>
          <p:cNvPr id="1026" name="Picture 2" descr="Σχετική εικόνα"/>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8350" y="3810000"/>
            <a:ext cx="7660586" cy="18204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p:cNvSpPr/>
              <p:nvPr/>
            </p:nvSpPr>
            <p:spPr>
              <a:xfrm>
                <a:off x="4533900" y="5417069"/>
                <a:ext cx="685800"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𝐴</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533900" y="5417069"/>
                <a:ext cx="6858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371850" y="5404542"/>
                <a:ext cx="685800"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m:t>
                      </m:r>
                      <m:r>
                        <a:rPr lang="en-US" i="1">
                          <a:latin typeface="Cambria Math" panose="02040503050406030204" pitchFamily="18" charset="0"/>
                        </a:rPr>
                        <m:t>𝐴</m:t>
                      </m:r>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371850" y="5404542"/>
                <a:ext cx="6858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687731" y="5396912"/>
                <a:ext cx="685800"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𝐴</m:t>
                      </m:r>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7687731" y="5396912"/>
                <a:ext cx="68580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226049" y="5391842"/>
                <a:ext cx="685800"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l-GR" b="0" i="1" smtClean="0">
                          <a:latin typeface="Cambria Math" panose="02040503050406030204" pitchFamily="18" charset="0"/>
                        </a:rPr>
                        <m:t>−</m:t>
                      </m:r>
                      <m:r>
                        <a:rPr lang="en-US" i="1">
                          <a:latin typeface="Cambria Math" panose="02040503050406030204" pitchFamily="18" charset="0"/>
                        </a:rPr>
                        <m:t>𝐴</m:t>
                      </m:r>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5226049" y="5391842"/>
                <a:ext cx="685800" cy="36933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437872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Απλή Αρμονική Ταλάντωση</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21" t="1563" r="64936"/>
          <a:stretch/>
        </p:blipFill>
        <p:spPr>
          <a:xfrm>
            <a:off x="472827" y="1447800"/>
            <a:ext cx="3032373" cy="5029200"/>
          </a:xfrm>
        </p:spPr>
      </p:pic>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7735" t="1563" r="38231"/>
          <a:stretch/>
        </p:blipFill>
        <p:spPr>
          <a:xfrm>
            <a:off x="3505200" y="1447800"/>
            <a:ext cx="2286000" cy="5029200"/>
          </a:xfrm>
          <a:prstGeom prst="rect">
            <a:avLst/>
          </a:prstGeom>
        </p:spPr>
      </p:pic>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66219" t="1563" r="2626"/>
          <a:stretch/>
        </p:blipFill>
        <p:spPr>
          <a:xfrm>
            <a:off x="5791200" y="1447800"/>
            <a:ext cx="2895600" cy="5029200"/>
          </a:xfrm>
          <a:prstGeom prst="rect">
            <a:avLst/>
          </a:prstGeom>
        </p:spPr>
      </p:pic>
      <p:sp>
        <p:nvSpPr>
          <p:cNvPr id="3" name="Rectangle 2"/>
          <p:cNvSpPr/>
          <p:nvPr/>
        </p:nvSpPr>
        <p:spPr>
          <a:xfrm>
            <a:off x="5943600" y="1669257"/>
            <a:ext cx="457200" cy="4267200"/>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8745551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2" id="{F59B2DC8-A3E7-4453-8315-234A1287D304}" vid="{D5D3A880-CF44-472C-81E8-0C05555475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7097</TotalTime>
  <Words>549</Words>
  <Application>Microsoft Office PowerPoint</Application>
  <PresentationFormat>On-screen Show (4:3)</PresentationFormat>
  <Paragraphs>224</Paragraphs>
  <Slides>32</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Calibri</vt:lpstr>
      <vt:lpstr>Cambria</vt:lpstr>
      <vt:lpstr>Cambria Math</vt:lpstr>
      <vt:lpstr>Wingdings</vt:lpstr>
      <vt:lpstr>Wingdings 2</vt:lpstr>
      <vt:lpstr>Theme2</vt:lpstr>
      <vt:lpstr>PowerPoint Presentation</vt:lpstr>
      <vt:lpstr>Reminder…</vt:lpstr>
      <vt:lpstr>Φυσική για Μηχανικούς</vt:lpstr>
      <vt:lpstr>Απλή Αρμονική Ταλάντωση (review…)</vt:lpstr>
      <vt:lpstr>Απλή Αρμονική Ταλάντωση (review…)</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Απλή Αρμονική Ταλάντωση</vt:lpstr>
      <vt:lpstr>Τέλος Διάλεξης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Φυσική για Μηχανικούς</dc:title>
  <dc:creator>George Kafentzis</dc:creator>
  <cp:lastModifiedBy>Anna Sfakianaki</cp:lastModifiedBy>
  <cp:revision>812</cp:revision>
  <dcterms:created xsi:type="dcterms:W3CDTF">2006-08-16T00:00:00Z</dcterms:created>
  <dcterms:modified xsi:type="dcterms:W3CDTF">2023-11-15T10:23:12Z</dcterms:modified>
  <cp:contentStatus/>
</cp:coreProperties>
</file>